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5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6" r:id="rId1"/>
    <p:sldMasterId id="2147483681" r:id="rId2"/>
    <p:sldMasterId id="2147483695" r:id="rId3"/>
    <p:sldMasterId id="2147483709" r:id="rId4"/>
    <p:sldMasterId id="2147483723" r:id="rId5"/>
    <p:sldMasterId id="2147483729" r:id="rId6"/>
  </p:sldMasterIdLst>
  <p:notesMasterIdLst>
    <p:notesMasterId r:id="rId16"/>
  </p:notesMasterIdLst>
  <p:handoutMasterIdLst>
    <p:handoutMasterId r:id="rId17"/>
  </p:handoutMasterIdLst>
  <p:sldIdLst>
    <p:sldId id="492" r:id="rId7"/>
    <p:sldId id="516" r:id="rId8"/>
    <p:sldId id="517" r:id="rId9"/>
    <p:sldId id="528" r:id="rId10"/>
    <p:sldId id="526" r:id="rId11"/>
    <p:sldId id="529" r:id="rId12"/>
    <p:sldId id="524" r:id="rId13"/>
    <p:sldId id="530" r:id="rId14"/>
    <p:sldId id="531" r:id="rId15"/>
  </p:sldIdLst>
  <p:sldSz cx="9144000" cy="6858000" type="screen4x3"/>
  <p:notesSz cx="6811963" cy="99425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32" userDrawn="1">
          <p15:clr>
            <a:srgbClr val="A4A3A4"/>
          </p15:clr>
        </p15:guide>
        <p15:guide id="2" pos="2146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99"/>
    <a:srgbClr val="FFFF00"/>
    <a:srgbClr val="FFFFCC"/>
    <a:srgbClr val="FF6666"/>
    <a:srgbClr val="FFCC66"/>
    <a:srgbClr val="FFE6E5"/>
    <a:srgbClr val="00FF00"/>
    <a:srgbClr val="FC9195"/>
    <a:srgbClr val="FFD7D6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/>
    <p:restoredTop sz="69899" autoAdjust="0"/>
  </p:normalViewPr>
  <p:slideViewPr>
    <p:cSldViewPr>
      <p:cViewPr varScale="1">
        <p:scale>
          <a:sx n="118" d="100"/>
          <a:sy n="118" d="100"/>
        </p:scale>
        <p:origin x="-1216" y="-12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3990" y="96"/>
      </p:cViewPr>
      <p:guideLst>
        <p:guide orient="horz" pos="3132"/>
        <p:guide pos="214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3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Master" Target="slideMasters/slideMaster6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E3219DC-14E6-42CA-9BB8-5106BDE901C2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768B1D1C-11B2-43D3-897C-0C5A046BD61B}">
      <dgm:prSet phldrT="[Text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>
        <a:solidFill>
          <a:schemeClr val="accent5"/>
        </a:solidFill>
      </dgm:spPr>
      <dgm:t>
        <a:bodyPr/>
        <a:lstStyle/>
        <a:p>
          <a:r>
            <a:rPr lang="de-DE" sz="2000" b="1" dirty="0" smtClean="0">
              <a:latin typeface="Calibri" panose="020F0502020204030204" pitchFamily="34" charset="0"/>
              <a:cs typeface="Calibri" panose="020F0502020204030204" pitchFamily="34" charset="0"/>
            </a:rPr>
            <a:t>Texten</a:t>
          </a:r>
          <a:endParaRPr lang="de-DE" sz="20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A4088E5-0085-4EBC-BBA1-BBCFB8DE0E5C}" type="parTrans" cxnId="{3BF5CD29-E914-4AB9-83AC-A717CAD98581}">
      <dgm:prSet/>
      <dgm:spPr/>
      <dgm:t>
        <a:bodyPr/>
        <a:lstStyle/>
        <a:p>
          <a:endParaRPr lang="de-DE" sz="20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5852BD9-F997-4DC4-ACE6-AA54F9BC6220}" type="sibTrans" cxnId="{3BF5CD29-E914-4AB9-83AC-A717CAD98581}">
      <dgm:prSet custT="1"/>
      <dgm:spPr>
        <a:solidFill>
          <a:srgbClr val="FFCC66"/>
        </a:solidFill>
      </dgm:spPr>
      <dgm:t>
        <a:bodyPr/>
        <a:lstStyle/>
        <a:p>
          <a:endParaRPr lang="de-DE" sz="20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52519DD-AE5B-45CA-9F05-FEE844DD2F60}">
      <dgm:prSet phldrT="[Text]" custT="1">
        <dgm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dgm:style>
      </dgm:prSet>
      <dgm:spPr>
        <a:solidFill>
          <a:srgbClr val="FFFF00"/>
        </a:solidFill>
        <a:ln/>
      </dgm:spPr>
      <dgm:t>
        <a:bodyPr/>
        <a:lstStyle/>
        <a:p>
          <a:r>
            <a:rPr lang="de-DE" sz="20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Korrektheit prüfen</a:t>
          </a:r>
          <a:endParaRPr lang="de-DE" sz="2000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9C46A4A-7475-4905-87DB-EB968EAF497D}" type="parTrans" cxnId="{F2FA6B3B-3E57-4FE8-BC1C-EF9CDCF48F78}">
      <dgm:prSet/>
      <dgm:spPr/>
      <dgm:t>
        <a:bodyPr/>
        <a:lstStyle/>
        <a:p>
          <a:endParaRPr lang="de-DE" sz="20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CE2DEFA-921B-4FE6-954A-6C8BAAC831CD}" type="sibTrans" cxnId="{F2FA6B3B-3E57-4FE8-BC1C-EF9CDCF48F78}">
      <dgm:prSet custT="1"/>
      <dgm:spPr>
        <a:noFill/>
      </dgm:spPr>
      <dgm:t>
        <a:bodyPr/>
        <a:lstStyle/>
        <a:p>
          <a:endParaRPr lang="de-DE" sz="20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C4589D6-D85A-4C84-ABEA-AE005A753837}">
      <dgm:prSet phldrT="[Text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olidFill>
          <a:srgbClr val="FFE6E5"/>
        </a:solidFill>
      </dgm:spPr>
      <dgm:t>
        <a:bodyPr/>
        <a:lstStyle/>
        <a:p>
          <a:r>
            <a:rPr lang="de-DE" sz="2000" b="1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Verständlichkeit prüfen</a:t>
          </a:r>
          <a:endParaRPr lang="de-DE" sz="2000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3A4A357-FAEA-4C06-B38F-69B57D4A77C1}" type="parTrans" cxnId="{89040FA7-40A7-4771-91C1-C1239B166562}">
      <dgm:prSet/>
      <dgm:spPr/>
      <dgm:t>
        <a:bodyPr/>
        <a:lstStyle/>
        <a:p>
          <a:endParaRPr lang="de-DE" sz="20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076EB4E-D30C-4001-830C-087051EF353C}" type="sibTrans" cxnId="{89040FA7-40A7-4771-91C1-C1239B166562}">
      <dgm:prSet custT="1"/>
      <dgm:spPr>
        <a:solidFill>
          <a:srgbClr val="FF6666"/>
        </a:solidFill>
      </dgm:spPr>
      <dgm:t>
        <a:bodyPr/>
        <a:lstStyle/>
        <a:p>
          <a:endParaRPr lang="de-DE" sz="2000" b="1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4762E17-F447-40A4-9E27-24797EEE0C54}" type="pres">
      <dgm:prSet presAssocID="{EE3219DC-14E6-42CA-9BB8-5106BDE901C2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006DC463-65BA-43AA-9E4D-EDCD404219D7}" type="pres">
      <dgm:prSet presAssocID="{768B1D1C-11B2-43D3-897C-0C5A046BD61B}" presName="node" presStyleLbl="node1" presStyleIdx="0" presStyleCnt="3" custScaleX="11265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98D568C-1E9B-4439-9947-1576BCC490F4}" type="pres">
      <dgm:prSet presAssocID="{B5852BD9-F997-4DC4-ACE6-AA54F9BC6220}" presName="sibTrans" presStyleLbl="sibTrans2D1" presStyleIdx="0" presStyleCnt="3" custScaleX="285615" custScaleY="165815"/>
      <dgm:spPr/>
      <dgm:t>
        <a:bodyPr/>
        <a:lstStyle/>
        <a:p>
          <a:endParaRPr lang="de-DE"/>
        </a:p>
      </dgm:t>
    </dgm:pt>
    <dgm:pt modelId="{9BE6C9E1-C175-4E21-9CA4-D7A6B669FB09}" type="pres">
      <dgm:prSet presAssocID="{B5852BD9-F997-4DC4-ACE6-AA54F9BC6220}" presName="connectorText" presStyleLbl="sibTrans2D1" presStyleIdx="0" presStyleCnt="3"/>
      <dgm:spPr/>
      <dgm:t>
        <a:bodyPr/>
        <a:lstStyle/>
        <a:p>
          <a:endParaRPr lang="de-DE"/>
        </a:p>
      </dgm:t>
    </dgm:pt>
    <dgm:pt modelId="{F3125AE8-EB76-430D-BDC8-D0BD8797CD27}" type="pres">
      <dgm:prSet presAssocID="{D52519DD-AE5B-45CA-9F05-FEE844DD2F60}" presName="node" presStyleLbl="node1" presStyleIdx="1" presStyleCnt="3" custScaleX="12946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C673E7D-31A4-4EEF-B2C8-0693930CE75D}" type="pres">
      <dgm:prSet presAssocID="{1CE2DEFA-921B-4FE6-954A-6C8BAAC831CD}" presName="sibTrans" presStyleLbl="sibTrans2D1" presStyleIdx="1" presStyleCnt="3"/>
      <dgm:spPr/>
      <dgm:t>
        <a:bodyPr/>
        <a:lstStyle/>
        <a:p>
          <a:endParaRPr lang="de-DE"/>
        </a:p>
      </dgm:t>
    </dgm:pt>
    <dgm:pt modelId="{4D0D3DCC-36ED-4794-B06C-5C9EC2D327B5}" type="pres">
      <dgm:prSet presAssocID="{1CE2DEFA-921B-4FE6-954A-6C8BAAC831CD}" presName="connectorText" presStyleLbl="sibTrans2D1" presStyleIdx="1" presStyleCnt="3"/>
      <dgm:spPr/>
      <dgm:t>
        <a:bodyPr/>
        <a:lstStyle/>
        <a:p>
          <a:endParaRPr lang="de-DE"/>
        </a:p>
      </dgm:t>
    </dgm:pt>
    <dgm:pt modelId="{5856FA11-DFC6-4C32-9BDD-71EA4757EE64}" type="pres">
      <dgm:prSet presAssocID="{EC4589D6-D85A-4C84-ABEA-AE005A753837}" presName="node" presStyleLbl="node1" presStyleIdx="2" presStyleCnt="3" custScaleX="12946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C4D4C20-47A3-43B5-9843-45F8194006F6}" type="pres">
      <dgm:prSet presAssocID="{F076EB4E-D30C-4001-830C-087051EF353C}" presName="sibTrans" presStyleLbl="sibTrans2D1" presStyleIdx="2" presStyleCnt="3" custScaleX="285615" custScaleY="165815"/>
      <dgm:spPr/>
      <dgm:t>
        <a:bodyPr/>
        <a:lstStyle/>
        <a:p>
          <a:endParaRPr lang="de-DE"/>
        </a:p>
      </dgm:t>
    </dgm:pt>
    <dgm:pt modelId="{89577147-33DC-4189-A9C6-BDEE235C56C1}" type="pres">
      <dgm:prSet presAssocID="{F076EB4E-D30C-4001-830C-087051EF353C}" presName="connectorText" presStyleLbl="sibTrans2D1" presStyleIdx="2" presStyleCnt="3"/>
      <dgm:spPr/>
      <dgm:t>
        <a:bodyPr/>
        <a:lstStyle/>
        <a:p>
          <a:endParaRPr lang="de-DE"/>
        </a:p>
      </dgm:t>
    </dgm:pt>
  </dgm:ptLst>
  <dgm:cxnLst>
    <dgm:cxn modelId="{19CFFE09-64A5-4792-8088-20D7DB3D5610}" type="presOf" srcId="{F076EB4E-D30C-4001-830C-087051EF353C}" destId="{7C4D4C20-47A3-43B5-9843-45F8194006F6}" srcOrd="0" destOrd="0" presId="urn:microsoft.com/office/officeart/2005/8/layout/cycle7"/>
    <dgm:cxn modelId="{8E8ED4B1-C38A-4243-AD76-E797098C79D0}" type="presOf" srcId="{1CE2DEFA-921B-4FE6-954A-6C8BAAC831CD}" destId="{4D0D3DCC-36ED-4794-B06C-5C9EC2D327B5}" srcOrd="1" destOrd="0" presId="urn:microsoft.com/office/officeart/2005/8/layout/cycle7"/>
    <dgm:cxn modelId="{89040FA7-40A7-4771-91C1-C1239B166562}" srcId="{EE3219DC-14E6-42CA-9BB8-5106BDE901C2}" destId="{EC4589D6-D85A-4C84-ABEA-AE005A753837}" srcOrd="2" destOrd="0" parTransId="{F3A4A357-FAEA-4C06-B38F-69B57D4A77C1}" sibTransId="{F076EB4E-D30C-4001-830C-087051EF353C}"/>
    <dgm:cxn modelId="{2DEFFC59-AA98-49DD-AB05-9663FE0B1B2A}" type="presOf" srcId="{EC4589D6-D85A-4C84-ABEA-AE005A753837}" destId="{5856FA11-DFC6-4C32-9BDD-71EA4757EE64}" srcOrd="0" destOrd="0" presId="urn:microsoft.com/office/officeart/2005/8/layout/cycle7"/>
    <dgm:cxn modelId="{3BF5CD29-E914-4AB9-83AC-A717CAD98581}" srcId="{EE3219DC-14E6-42CA-9BB8-5106BDE901C2}" destId="{768B1D1C-11B2-43D3-897C-0C5A046BD61B}" srcOrd="0" destOrd="0" parTransId="{0A4088E5-0085-4EBC-BBA1-BBCFB8DE0E5C}" sibTransId="{B5852BD9-F997-4DC4-ACE6-AA54F9BC6220}"/>
    <dgm:cxn modelId="{FCB7FCFC-29EE-4C03-A304-1644C37E2072}" type="presOf" srcId="{B5852BD9-F997-4DC4-ACE6-AA54F9BC6220}" destId="{598D568C-1E9B-4439-9947-1576BCC490F4}" srcOrd="0" destOrd="0" presId="urn:microsoft.com/office/officeart/2005/8/layout/cycle7"/>
    <dgm:cxn modelId="{95F1E869-027D-4B08-A006-42C2F85A6CD1}" type="presOf" srcId="{F076EB4E-D30C-4001-830C-087051EF353C}" destId="{89577147-33DC-4189-A9C6-BDEE235C56C1}" srcOrd="1" destOrd="0" presId="urn:microsoft.com/office/officeart/2005/8/layout/cycle7"/>
    <dgm:cxn modelId="{835043C5-223A-4C3F-91F5-70CF7114C970}" type="presOf" srcId="{D52519DD-AE5B-45CA-9F05-FEE844DD2F60}" destId="{F3125AE8-EB76-430D-BDC8-D0BD8797CD27}" srcOrd="0" destOrd="0" presId="urn:microsoft.com/office/officeart/2005/8/layout/cycle7"/>
    <dgm:cxn modelId="{D7BC8231-B879-48DC-8FD2-00CAC689C84A}" type="presOf" srcId="{768B1D1C-11B2-43D3-897C-0C5A046BD61B}" destId="{006DC463-65BA-43AA-9E4D-EDCD404219D7}" srcOrd="0" destOrd="0" presId="urn:microsoft.com/office/officeart/2005/8/layout/cycle7"/>
    <dgm:cxn modelId="{F2FA6B3B-3E57-4FE8-BC1C-EF9CDCF48F78}" srcId="{EE3219DC-14E6-42CA-9BB8-5106BDE901C2}" destId="{D52519DD-AE5B-45CA-9F05-FEE844DD2F60}" srcOrd="1" destOrd="0" parTransId="{69C46A4A-7475-4905-87DB-EB968EAF497D}" sibTransId="{1CE2DEFA-921B-4FE6-954A-6C8BAAC831CD}"/>
    <dgm:cxn modelId="{97BA7CE2-FF8E-4DDF-B64C-D0333F7D9F86}" type="presOf" srcId="{B5852BD9-F997-4DC4-ACE6-AA54F9BC6220}" destId="{9BE6C9E1-C175-4E21-9CA4-D7A6B669FB09}" srcOrd="1" destOrd="0" presId="urn:microsoft.com/office/officeart/2005/8/layout/cycle7"/>
    <dgm:cxn modelId="{A66CCE60-C8A1-4E3B-B1E6-653A4165A318}" type="presOf" srcId="{EE3219DC-14E6-42CA-9BB8-5106BDE901C2}" destId="{E4762E17-F447-40A4-9E27-24797EEE0C54}" srcOrd="0" destOrd="0" presId="urn:microsoft.com/office/officeart/2005/8/layout/cycle7"/>
    <dgm:cxn modelId="{AEE4E21B-4361-4BA4-8527-0D1D4052F017}" type="presOf" srcId="{1CE2DEFA-921B-4FE6-954A-6C8BAAC831CD}" destId="{3C673E7D-31A4-4EEF-B2C8-0693930CE75D}" srcOrd="0" destOrd="0" presId="urn:microsoft.com/office/officeart/2005/8/layout/cycle7"/>
    <dgm:cxn modelId="{F031A45D-66AF-43C4-8387-E7228F38E0BF}" type="presParOf" srcId="{E4762E17-F447-40A4-9E27-24797EEE0C54}" destId="{006DC463-65BA-43AA-9E4D-EDCD404219D7}" srcOrd="0" destOrd="0" presId="urn:microsoft.com/office/officeart/2005/8/layout/cycle7"/>
    <dgm:cxn modelId="{81E09AAA-5A2B-4824-B758-395E1B72F295}" type="presParOf" srcId="{E4762E17-F447-40A4-9E27-24797EEE0C54}" destId="{598D568C-1E9B-4439-9947-1576BCC490F4}" srcOrd="1" destOrd="0" presId="urn:microsoft.com/office/officeart/2005/8/layout/cycle7"/>
    <dgm:cxn modelId="{ED492598-AE3B-4140-9181-F52C1CF1F200}" type="presParOf" srcId="{598D568C-1E9B-4439-9947-1576BCC490F4}" destId="{9BE6C9E1-C175-4E21-9CA4-D7A6B669FB09}" srcOrd="0" destOrd="0" presId="urn:microsoft.com/office/officeart/2005/8/layout/cycle7"/>
    <dgm:cxn modelId="{CC5E0478-A02D-454A-B2ED-2E6D4B1D6494}" type="presParOf" srcId="{E4762E17-F447-40A4-9E27-24797EEE0C54}" destId="{F3125AE8-EB76-430D-BDC8-D0BD8797CD27}" srcOrd="2" destOrd="0" presId="urn:microsoft.com/office/officeart/2005/8/layout/cycle7"/>
    <dgm:cxn modelId="{23A38973-B572-4A71-8905-1C2F26ABC601}" type="presParOf" srcId="{E4762E17-F447-40A4-9E27-24797EEE0C54}" destId="{3C673E7D-31A4-4EEF-B2C8-0693930CE75D}" srcOrd="3" destOrd="0" presId="urn:microsoft.com/office/officeart/2005/8/layout/cycle7"/>
    <dgm:cxn modelId="{3DA5FCD6-EC55-43B0-9805-6A67FF81D37D}" type="presParOf" srcId="{3C673E7D-31A4-4EEF-B2C8-0693930CE75D}" destId="{4D0D3DCC-36ED-4794-B06C-5C9EC2D327B5}" srcOrd="0" destOrd="0" presId="urn:microsoft.com/office/officeart/2005/8/layout/cycle7"/>
    <dgm:cxn modelId="{CA6ACF8C-3A41-4D21-81A0-C69171C6E96C}" type="presParOf" srcId="{E4762E17-F447-40A4-9E27-24797EEE0C54}" destId="{5856FA11-DFC6-4C32-9BDD-71EA4757EE64}" srcOrd="4" destOrd="0" presId="urn:microsoft.com/office/officeart/2005/8/layout/cycle7"/>
    <dgm:cxn modelId="{4E72C9B6-08CA-4903-9699-D10A5583752D}" type="presParOf" srcId="{E4762E17-F447-40A4-9E27-24797EEE0C54}" destId="{7C4D4C20-47A3-43B5-9843-45F8194006F6}" srcOrd="5" destOrd="0" presId="urn:microsoft.com/office/officeart/2005/8/layout/cycle7"/>
    <dgm:cxn modelId="{B0D8021E-8BD5-48DA-B66F-DF0814C26159}" type="presParOf" srcId="{7C4D4C20-47A3-43B5-9843-45F8194006F6}" destId="{89577147-33DC-4189-A9C6-BDEE235C56C1}" srcOrd="0" destOrd="0" presId="urn:microsoft.com/office/officeart/2005/8/layout/cycle7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5E3ACD2-9C3B-4B67-AC13-A2DB6C109060}" type="doc">
      <dgm:prSet loTypeId="urn:microsoft.com/office/officeart/2005/8/layout/default" loCatId="list" qsTypeId="urn:microsoft.com/office/officeart/2005/8/quickstyle/simple1" qsCatId="simple" csTypeId="urn:microsoft.com/office/officeart/2005/8/colors/accent2_5" csCatId="accent2" phldr="1"/>
      <dgm:spPr/>
      <dgm:t>
        <a:bodyPr/>
        <a:lstStyle/>
        <a:p>
          <a:endParaRPr lang="de-DE"/>
        </a:p>
      </dgm:t>
    </dgm:pt>
    <dgm:pt modelId="{A45A1528-DF91-49B2-80CB-E9F4A4C1C3A0}">
      <dgm:prSet phldrT="[Text]"/>
      <dgm:spPr/>
      <dgm:t>
        <a:bodyPr/>
        <a:lstStyle/>
        <a:p>
          <a:r>
            <a:rPr lang="de-DE" dirty="0" smtClean="0"/>
            <a:t>Spezifische Zielgruppen</a:t>
          </a:r>
          <a:endParaRPr lang="de-DE" dirty="0"/>
        </a:p>
      </dgm:t>
    </dgm:pt>
    <dgm:pt modelId="{5F01DC79-70B3-41E5-91E3-4688BEE97C92}" type="parTrans" cxnId="{D92A46BF-779E-4574-BDDA-958C13FF3E78}">
      <dgm:prSet/>
      <dgm:spPr/>
      <dgm:t>
        <a:bodyPr/>
        <a:lstStyle/>
        <a:p>
          <a:endParaRPr lang="de-DE"/>
        </a:p>
      </dgm:t>
    </dgm:pt>
    <dgm:pt modelId="{97C93F64-1DD1-491A-A543-46B3C61D2871}" type="sibTrans" cxnId="{D92A46BF-779E-4574-BDDA-958C13FF3E78}">
      <dgm:prSet/>
      <dgm:spPr/>
      <dgm:t>
        <a:bodyPr/>
        <a:lstStyle/>
        <a:p>
          <a:endParaRPr lang="de-DE"/>
        </a:p>
      </dgm:t>
    </dgm:pt>
    <dgm:pt modelId="{E24DB8D7-673E-4CD6-A3BF-D88EAB23F7AF}">
      <dgm:prSet phldrT="[Text]"/>
      <dgm:spPr/>
      <dgm:t>
        <a:bodyPr/>
        <a:lstStyle/>
        <a:p>
          <a:r>
            <a:rPr lang="de-DE" dirty="0" smtClean="0"/>
            <a:t>Andere Rezipienten</a:t>
          </a:r>
          <a:endParaRPr lang="de-DE" dirty="0"/>
        </a:p>
      </dgm:t>
    </dgm:pt>
    <dgm:pt modelId="{9B9E94CA-017E-40BF-87D9-816C4BE71CCE}" type="parTrans" cxnId="{A7B5B2A1-F4F9-40AE-A6AC-4E0D08402D1A}">
      <dgm:prSet/>
      <dgm:spPr/>
      <dgm:t>
        <a:bodyPr/>
        <a:lstStyle/>
        <a:p>
          <a:endParaRPr lang="de-DE"/>
        </a:p>
      </dgm:t>
    </dgm:pt>
    <dgm:pt modelId="{DF6F4337-5B34-43C4-A19A-01F7D271A365}" type="sibTrans" cxnId="{A7B5B2A1-F4F9-40AE-A6AC-4E0D08402D1A}">
      <dgm:prSet/>
      <dgm:spPr/>
      <dgm:t>
        <a:bodyPr/>
        <a:lstStyle/>
        <a:p>
          <a:endParaRPr lang="de-DE"/>
        </a:p>
      </dgm:t>
    </dgm:pt>
    <dgm:pt modelId="{848CDA13-F4E2-4273-8335-5AB96C90EDC3}">
      <dgm:prSet phldrT="[Text]"/>
      <dgm:spPr/>
      <dgm:t>
        <a:bodyPr/>
        <a:lstStyle/>
        <a:p>
          <a:r>
            <a:rPr lang="de-DE" dirty="0" smtClean="0"/>
            <a:t>Herausgeber-</a:t>
          </a:r>
          <a:r>
            <a:rPr lang="de-DE" dirty="0" err="1" smtClean="0"/>
            <a:t>schaft</a:t>
          </a:r>
          <a:endParaRPr lang="de-DE" dirty="0"/>
        </a:p>
      </dgm:t>
    </dgm:pt>
    <dgm:pt modelId="{ACCD5D24-8ADD-4D7F-95C4-AA355A0FFC6D}" type="parTrans" cxnId="{ED97C97F-38F4-4779-B982-30E74A80FAFC}">
      <dgm:prSet/>
      <dgm:spPr/>
      <dgm:t>
        <a:bodyPr/>
        <a:lstStyle/>
        <a:p>
          <a:endParaRPr lang="de-DE"/>
        </a:p>
      </dgm:t>
    </dgm:pt>
    <dgm:pt modelId="{AB6DC775-EBEC-4C7E-8D7D-3136AFDC5510}" type="sibTrans" cxnId="{ED97C97F-38F4-4779-B982-30E74A80FAFC}">
      <dgm:prSet/>
      <dgm:spPr/>
      <dgm:t>
        <a:bodyPr/>
        <a:lstStyle/>
        <a:p>
          <a:endParaRPr lang="de-DE"/>
        </a:p>
      </dgm:t>
    </dgm:pt>
    <dgm:pt modelId="{B7EEBA28-9543-45B8-8F74-4D32B81CCC25}">
      <dgm:prSet phldrT="[Text]"/>
      <dgm:spPr/>
      <dgm:t>
        <a:bodyPr/>
        <a:lstStyle/>
        <a:p>
          <a:r>
            <a:rPr lang="de-DE" dirty="0" smtClean="0"/>
            <a:t>Öffentlichkeit</a:t>
          </a:r>
          <a:endParaRPr lang="de-DE" dirty="0"/>
        </a:p>
      </dgm:t>
    </dgm:pt>
    <dgm:pt modelId="{3EDC7F7B-8E0D-4A77-9ECF-9B2DE8426E6E}" type="parTrans" cxnId="{7C5FBB7C-F913-48FC-9400-8CFA944F85B6}">
      <dgm:prSet/>
      <dgm:spPr/>
      <dgm:t>
        <a:bodyPr/>
        <a:lstStyle/>
        <a:p>
          <a:endParaRPr lang="de-DE"/>
        </a:p>
      </dgm:t>
    </dgm:pt>
    <dgm:pt modelId="{57DA1E00-E362-4982-94D8-2551EC8AEFF5}" type="sibTrans" cxnId="{7C5FBB7C-F913-48FC-9400-8CFA944F85B6}">
      <dgm:prSet/>
      <dgm:spPr/>
      <dgm:t>
        <a:bodyPr/>
        <a:lstStyle/>
        <a:p>
          <a:endParaRPr lang="de-DE"/>
        </a:p>
      </dgm:t>
    </dgm:pt>
    <dgm:pt modelId="{BEE295C6-0738-410F-8661-D7A2E0BD2342}" type="pres">
      <dgm:prSet presAssocID="{75E3ACD2-9C3B-4B67-AC13-A2DB6C10906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FC5B09B5-6A17-4C76-BEFF-FABD9D38748F}" type="pres">
      <dgm:prSet presAssocID="{A45A1528-DF91-49B2-80CB-E9F4A4C1C3A0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A64521D-0038-4B8D-838D-AEE09A133BD5}" type="pres">
      <dgm:prSet presAssocID="{97C93F64-1DD1-491A-A543-46B3C61D2871}" presName="sibTrans" presStyleCnt="0"/>
      <dgm:spPr/>
    </dgm:pt>
    <dgm:pt modelId="{A7FE7FCF-DFA3-410D-BDCB-D24C11E34929}" type="pres">
      <dgm:prSet presAssocID="{E24DB8D7-673E-4CD6-A3BF-D88EAB23F7AF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A123E13-BECD-4363-99BE-0EAB56186273}" type="pres">
      <dgm:prSet presAssocID="{DF6F4337-5B34-43C4-A19A-01F7D271A365}" presName="sibTrans" presStyleCnt="0"/>
      <dgm:spPr/>
    </dgm:pt>
    <dgm:pt modelId="{6CFCD791-6C86-4580-BA27-B229CCB81826}" type="pres">
      <dgm:prSet presAssocID="{848CDA13-F4E2-4273-8335-5AB96C90EDC3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F2C5E05-6B11-456A-B172-64A9C3358E1E}" type="pres">
      <dgm:prSet presAssocID="{AB6DC775-EBEC-4C7E-8D7D-3136AFDC5510}" presName="sibTrans" presStyleCnt="0"/>
      <dgm:spPr/>
    </dgm:pt>
    <dgm:pt modelId="{51A4B4C1-AA11-40BE-BEAD-9FEF1CA28B65}" type="pres">
      <dgm:prSet presAssocID="{B7EEBA28-9543-45B8-8F74-4D32B81CCC2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A7B5B2A1-F4F9-40AE-A6AC-4E0D08402D1A}" srcId="{75E3ACD2-9C3B-4B67-AC13-A2DB6C109060}" destId="{E24DB8D7-673E-4CD6-A3BF-D88EAB23F7AF}" srcOrd="1" destOrd="0" parTransId="{9B9E94CA-017E-40BF-87D9-816C4BE71CCE}" sibTransId="{DF6F4337-5B34-43C4-A19A-01F7D271A365}"/>
    <dgm:cxn modelId="{68A35A76-EB5D-4EB1-8CAC-3BD9E7705E65}" type="presOf" srcId="{B7EEBA28-9543-45B8-8F74-4D32B81CCC25}" destId="{51A4B4C1-AA11-40BE-BEAD-9FEF1CA28B65}" srcOrd="0" destOrd="0" presId="urn:microsoft.com/office/officeart/2005/8/layout/default"/>
    <dgm:cxn modelId="{ED97C97F-38F4-4779-B982-30E74A80FAFC}" srcId="{75E3ACD2-9C3B-4B67-AC13-A2DB6C109060}" destId="{848CDA13-F4E2-4273-8335-5AB96C90EDC3}" srcOrd="2" destOrd="0" parTransId="{ACCD5D24-8ADD-4D7F-95C4-AA355A0FFC6D}" sibTransId="{AB6DC775-EBEC-4C7E-8D7D-3136AFDC5510}"/>
    <dgm:cxn modelId="{B4C569F4-31ED-4A27-8669-7B6E65544B26}" type="presOf" srcId="{A45A1528-DF91-49B2-80CB-E9F4A4C1C3A0}" destId="{FC5B09B5-6A17-4C76-BEFF-FABD9D38748F}" srcOrd="0" destOrd="0" presId="urn:microsoft.com/office/officeart/2005/8/layout/default"/>
    <dgm:cxn modelId="{D92A46BF-779E-4574-BDDA-958C13FF3E78}" srcId="{75E3ACD2-9C3B-4B67-AC13-A2DB6C109060}" destId="{A45A1528-DF91-49B2-80CB-E9F4A4C1C3A0}" srcOrd="0" destOrd="0" parTransId="{5F01DC79-70B3-41E5-91E3-4688BEE97C92}" sibTransId="{97C93F64-1DD1-491A-A543-46B3C61D2871}"/>
    <dgm:cxn modelId="{57577817-C5D0-4D57-B29B-3957BE481D0E}" type="presOf" srcId="{848CDA13-F4E2-4273-8335-5AB96C90EDC3}" destId="{6CFCD791-6C86-4580-BA27-B229CCB81826}" srcOrd="0" destOrd="0" presId="urn:microsoft.com/office/officeart/2005/8/layout/default"/>
    <dgm:cxn modelId="{E27D9CF1-C202-44FB-9083-F9CBCEE803F5}" type="presOf" srcId="{75E3ACD2-9C3B-4B67-AC13-A2DB6C109060}" destId="{BEE295C6-0738-410F-8661-D7A2E0BD2342}" srcOrd="0" destOrd="0" presId="urn:microsoft.com/office/officeart/2005/8/layout/default"/>
    <dgm:cxn modelId="{55C29D00-27BE-4DC9-B0B5-7FB66E0C8A3C}" type="presOf" srcId="{E24DB8D7-673E-4CD6-A3BF-D88EAB23F7AF}" destId="{A7FE7FCF-DFA3-410D-BDCB-D24C11E34929}" srcOrd="0" destOrd="0" presId="urn:microsoft.com/office/officeart/2005/8/layout/default"/>
    <dgm:cxn modelId="{7C5FBB7C-F913-48FC-9400-8CFA944F85B6}" srcId="{75E3ACD2-9C3B-4B67-AC13-A2DB6C109060}" destId="{B7EEBA28-9543-45B8-8F74-4D32B81CCC25}" srcOrd="3" destOrd="0" parTransId="{3EDC7F7B-8E0D-4A77-9ECF-9B2DE8426E6E}" sibTransId="{57DA1E00-E362-4982-94D8-2551EC8AEFF5}"/>
    <dgm:cxn modelId="{5F1BBBD3-42A9-4A60-99ED-D4A6D98FF9B9}" type="presParOf" srcId="{BEE295C6-0738-410F-8661-D7A2E0BD2342}" destId="{FC5B09B5-6A17-4C76-BEFF-FABD9D38748F}" srcOrd="0" destOrd="0" presId="urn:microsoft.com/office/officeart/2005/8/layout/default"/>
    <dgm:cxn modelId="{34CCE307-EA7E-4A33-B7A9-2FA4650FA372}" type="presParOf" srcId="{BEE295C6-0738-410F-8661-D7A2E0BD2342}" destId="{FA64521D-0038-4B8D-838D-AEE09A133BD5}" srcOrd="1" destOrd="0" presId="urn:microsoft.com/office/officeart/2005/8/layout/default"/>
    <dgm:cxn modelId="{5274C760-9446-44DD-AC59-1D1E8B9F02BE}" type="presParOf" srcId="{BEE295C6-0738-410F-8661-D7A2E0BD2342}" destId="{A7FE7FCF-DFA3-410D-BDCB-D24C11E34929}" srcOrd="2" destOrd="0" presId="urn:microsoft.com/office/officeart/2005/8/layout/default"/>
    <dgm:cxn modelId="{517AA46E-EDA8-416A-A705-8C11BC38A7A7}" type="presParOf" srcId="{BEE295C6-0738-410F-8661-D7A2E0BD2342}" destId="{8A123E13-BECD-4363-99BE-0EAB56186273}" srcOrd="3" destOrd="0" presId="urn:microsoft.com/office/officeart/2005/8/layout/default"/>
    <dgm:cxn modelId="{C12F4687-3596-45FA-B095-AA121512F833}" type="presParOf" srcId="{BEE295C6-0738-410F-8661-D7A2E0BD2342}" destId="{6CFCD791-6C86-4580-BA27-B229CCB81826}" srcOrd="4" destOrd="0" presId="urn:microsoft.com/office/officeart/2005/8/layout/default"/>
    <dgm:cxn modelId="{655771E9-0348-4E2C-8A3C-5A8141F42534}" type="presParOf" srcId="{BEE295C6-0738-410F-8661-D7A2E0BD2342}" destId="{BF2C5E05-6B11-456A-B172-64A9C3358E1E}" srcOrd="5" destOrd="0" presId="urn:microsoft.com/office/officeart/2005/8/layout/default"/>
    <dgm:cxn modelId="{8BE4D125-66C6-42C5-B58E-7C4369703238}" type="presParOf" srcId="{BEE295C6-0738-410F-8661-D7A2E0BD2342}" destId="{51A4B4C1-AA11-40BE-BEAD-9FEF1CA28B65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14C3EC0-E351-48B0-A1A6-F8DD6293D60B}" type="doc">
      <dgm:prSet loTypeId="urn:microsoft.com/office/officeart/2009/3/layout/StepUpProcess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de-DE"/>
        </a:p>
      </dgm:t>
    </dgm:pt>
    <dgm:pt modelId="{818B3435-8BA9-40CA-87E2-D47C1D585A08}">
      <dgm:prSet phldrT="[Text]"/>
      <dgm:spPr/>
      <dgm:t>
        <a:bodyPr/>
        <a:lstStyle/>
        <a:p>
          <a:r>
            <a:rPr lang="de-DE" dirty="0" smtClean="0"/>
            <a:t>Vorher	</a:t>
          </a:r>
          <a:endParaRPr lang="de-DE" dirty="0"/>
        </a:p>
      </dgm:t>
    </dgm:pt>
    <dgm:pt modelId="{A5758772-D34A-40A2-9FEF-498DDC777119}" type="parTrans" cxnId="{C59C1028-D0DC-4A06-86CC-BE355B40AE49}">
      <dgm:prSet/>
      <dgm:spPr/>
      <dgm:t>
        <a:bodyPr/>
        <a:lstStyle/>
        <a:p>
          <a:endParaRPr lang="de-DE"/>
        </a:p>
      </dgm:t>
    </dgm:pt>
    <dgm:pt modelId="{1EC2F1E8-69C3-4445-97EF-76D8948BAF34}" type="sibTrans" cxnId="{C59C1028-D0DC-4A06-86CC-BE355B40AE49}">
      <dgm:prSet/>
      <dgm:spPr/>
      <dgm:t>
        <a:bodyPr/>
        <a:lstStyle/>
        <a:p>
          <a:endParaRPr lang="de-DE"/>
        </a:p>
      </dgm:t>
    </dgm:pt>
    <dgm:pt modelId="{511ED823-88DE-449E-B21C-20B6A189945D}">
      <dgm:prSet phldrT="[Text]"/>
      <dgm:spPr/>
      <dgm:t>
        <a:bodyPr/>
        <a:lstStyle/>
        <a:p>
          <a:r>
            <a:rPr lang="de-DE" dirty="0" smtClean="0"/>
            <a:t>Intervention</a:t>
          </a:r>
          <a:endParaRPr lang="de-DE" dirty="0"/>
        </a:p>
      </dgm:t>
    </dgm:pt>
    <dgm:pt modelId="{DBD6BE31-1242-4E14-9310-3D75AA860608}" type="parTrans" cxnId="{44AB5DE8-8DE2-4885-9D4A-B8882BE03379}">
      <dgm:prSet/>
      <dgm:spPr/>
      <dgm:t>
        <a:bodyPr/>
        <a:lstStyle/>
        <a:p>
          <a:endParaRPr lang="de-DE"/>
        </a:p>
      </dgm:t>
    </dgm:pt>
    <dgm:pt modelId="{A8B8AFCE-CB94-40E9-8CE6-A1019AA05445}" type="sibTrans" cxnId="{44AB5DE8-8DE2-4885-9D4A-B8882BE03379}">
      <dgm:prSet/>
      <dgm:spPr/>
      <dgm:t>
        <a:bodyPr/>
        <a:lstStyle/>
        <a:p>
          <a:endParaRPr lang="de-DE"/>
        </a:p>
      </dgm:t>
    </dgm:pt>
    <dgm:pt modelId="{C313512D-E759-4CC5-8998-3C5EF5BBB4D5}">
      <dgm:prSet phldrT="[Text]"/>
      <dgm:spPr/>
      <dgm:t>
        <a:bodyPr/>
        <a:lstStyle/>
        <a:p>
          <a:r>
            <a:rPr lang="de-DE" dirty="0" smtClean="0"/>
            <a:t>Nachher</a:t>
          </a:r>
          <a:endParaRPr lang="de-DE" dirty="0"/>
        </a:p>
      </dgm:t>
    </dgm:pt>
    <dgm:pt modelId="{B5A6C871-4E53-4D07-8EA1-3FB8A53236F4}" type="parTrans" cxnId="{D4A7957F-B495-4498-9773-A54F2BD3E52D}">
      <dgm:prSet/>
      <dgm:spPr/>
      <dgm:t>
        <a:bodyPr/>
        <a:lstStyle/>
        <a:p>
          <a:endParaRPr lang="de-DE"/>
        </a:p>
      </dgm:t>
    </dgm:pt>
    <dgm:pt modelId="{17B13C12-21CE-4EF1-A95B-502796DE914B}" type="sibTrans" cxnId="{D4A7957F-B495-4498-9773-A54F2BD3E52D}">
      <dgm:prSet/>
      <dgm:spPr/>
      <dgm:t>
        <a:bodyPr/>
        <a:lstStyle/>
        <a:p>
          <a:endParaRPr lang="de-DE"/>
        </a:p>
      </dgm:t>
    </dgm:pt>
    <dgm:pt modelId="{CC55C619-8AE1-4E55-A469-E3335368FB9F}" type="pres">
      <dgm:prSet presAssocID="{B14C3EC0-E351-48B0-A1A6-F8DD6293D60B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de-DE"/>
        </a:p>
      </dgm:t>
    </dgm:pt>
    <dgm:pt modelId="{987618AA-4204-4C48-92E6-776BA3EA7154}" type="pres">
      <dgm:prSet presAssocID="{818B3435-8BA9-40CA-87E2-D47C1D585A08}" presName="composite" presStyleCnt="0"/>
      <dgm:spPr/>
    </dgm:pt>
    <dgm:pt modelId="{BF8CAFB8-89FA-4AEF-814A-5514D3641C27}" type="pres">
      <dgm:prSet presAssocID="{818B3435-8BA9-40CA-87E2-D47C1D585A08}" presName="LShape" presStyleLbl="alignNode1" presStyleIdx="0" presStyleCnt="5"/>
      <dgm:spPr/>
    </dgm:pt>
    <dgm:pt modelId="{8D4338D0-FB4B-4C18-8BDB-8E62F0C4CA10}" type="pres">
      <dgm:prSet presAssocID="{818B3435-8BA9-40CA-87E2-D47C1D585A08}" presName="Parent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88867F8-679C-4AAF-8E8C-497D41AB5352}" type="pres">
      <dgm:prSet presAssocID="{818B3435-8BA9-40CA-87E2-D47C1D585A08}" presName="Triangle" presStyleLbl="alignNode1" presStyleIdx="1" presStyleCnt="5"/>
      <dgm:spPr/>
    </dgm:pt>
    <dgm:pt modelId="{4EB7C739-872E-4675-A4F3-858B38B3B64E}" type="pres">
      <dgm:prSet presAssocID="{1EC2F1E8-69C3-4445-97EF-76D8948BAF34}" presName="sibTrans" presStyleCnt="0"/>
      <dgm:spPr/>
    </dgm:pt>
    <dgm:pt modelId="{10DCEBF9-1137-429D-8EC7-6C6C621F5F04}" type="pres">
      <dgm:prSet presAssocID="{1EC2F1E8-69C3-4445-97EF-76D8948BAF34}" presName="space" presStyleCnt="0"/>
      <dgm:spPr/>
    </dgm:pt>
    <dgm:pt modelId="{8315CACE-5C00-44D5-B31A-939405D20920}" type="pres">
      <dgm:prSet presAssocID="{511ED823-88DE-449E-B21C-20B6A189945D}" presName="composite" presStyleCnt="0"/>
      <dgm:spPr/>
    </dgm:pt>
    <dgm:pt modelId="{B603F173-8812-493C-B75D-8B7192A70D49}" type="pres">
      <dgm:prSet presAssocID="{511ED823-88DE-449E-B21C-20B6A189945D}" presName="LShape" presStyleLbl="alignNode1" presStyleIdx="2" presStyleCnt="5"/>
      <dgm:spPr>
        <a:solidFill>
          <a:schemeClr val="accent2">
            <a:lumMod val="20000"/>
            <a:lumOff val="80000"/>
          </a:schemeClr>
        </a:solidFill>
      </dgm:spPr>
    </dgm:pt>
    <dgm:pt modelId="{48371AB5-4B3B-471B-9BB1-E0DA3F7A8944}" type="pres">
      <dgm:prSet presAssocID="{511ED823-88DE-449E-B21C-20B6A189945D}" presName="Parent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D500E1E-497A-47F6-AA96-930663E1234B}" type="pres">
      <dgm:prSet presAssocID="{511ED823-88DE-449E-B21C-20B6A189945D}" presName="Triangle" presStyleLbl="alignNode1" presStyleIdx="3" presStyleCnt="5"/>
      <dgm:spPr/>
    </dgm:pt>
    <dgm:pt modelId="{093533A4-39A5-4996-AD6D-005200C23E6A}" type="pres">
      <dgm:prSet presAssocID="{A8B8AFCE-CB94-40E9-8CE6-A1019AA05445}" presName="sibTrans" presStyleCnt="0"/>
      <dgm:spPr/>
    </dgm:pt>
    <dgm:pt modelId="{45EBF60D-1C5C-49C8-BA4F-372DCD0799F0}" type="pres">
      <dgm:prSet presAssocID="{A8B8AFCE-CB94-40E9-8CE6-A1019AA05445}" presName="space" presStyleCnt="0"/>
      <dgm:spPr/>
    </dgm:pt>
    <dgm:pt modelId="{872DEE6C-28C6-4DA2-A871-57C820C0A119}" type="pres">
      <dgm:prSet presAssocID="{C313512D-E759-4CC5-8998-3C5EF5BBB4D5}" presName="composite" presStyleCnt="0"/>
      <dgm:spPr/>
    </dgm:pt>
    <dgm:pt modelId="{2D7C816F-A0F3-438C-A107-4BBF6E19D786}" type="pres">
      <dgm:prSet presAssocID="{C313512D-E759-4CC5-8998-3C5EF5BBB4D5}" presName="LShape" presStyleLbl="alignNode1" presStyleIdx="4" presStyleCnt="5"/>
      <dgm:spPr/>
    </dgm:pt>
    <dgm:pt modelId="{FEE2B447-9DAC-47D7-8455-30B290AB1ABE}" type="pres">
      <dgm:prSet presAssocID="{C313512D-E759-4CC5-8998-3C5EF5BBB4D5}" presName="Parent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C59C1028-D0DC-4A06-86CC-BE355B40AE49}" srcId="{B14C3EC0-E351-48B0-A1A6-F8DD6293D60B}" destId="{818B3435-8BA9-40CA-87E2-D47C1D585A08}" srcOrd="0" destOrd="0" parTransId="{A5758772-D34A-40A2-9FEF-498DDC777119}" sibTransId="{1EC2F1E8-69C3-4445-97EF-76D8948BAF34}"/>
    <dgm:cxn modelId="{D4A7957F-B495-4498-9773-A54F2BD3E52D}" srcId="{B14C3EC0-E351-48B0-A1A6-F8DD6293D60B}" destId="{C313512D-E759-4CC5-8998-3C5EF5BBB4D5}" srcOrd="2" destOrd="0" parTransId="{B5A6C871-4E53-4D07-8EA1-3FB8A53236F4}" sibTransId="{17B13C12-21CE-4EF1-A95B-502796DE914B}"/>
    <dgm:cxn modelId="{C745F35B-2C11-4049-8D4D-DCA1854FB7E1}" type="presOf" srcId="{C313512D-E759-4CC5-8998-3C5EF5BBB4D5}" destId="{FEE2B447-9DAC-47D7-8455-30B290AB1ABE}" srcOrd="0" destOrd="0" presId="urn:microsoft.com/office/officeart/2009/3/layout/StepUpProcess"/>
    <dgm:cxn modelId="{44AB5DE8-8DE2-4885-9D4A-B8882BE03379}" srcId="{B14C3EC0-E351-48B0-A1A6-F8DD6293D60B}" destId="{511ED823-88DE-449E-B21C-20B6A189945D}" srcOrd="1" destOrd="0" parTransId="{DBD6BE31-1242-4E14-9310-3D75AA860608}" sibTransId="{A8B8AFCE-CB94-40E9-8CE6-A1019AA05445}"/>
    <dgm:cxn modelId="{9E758BEA-1CD4-466C-AC07-45EC6F201567}" type="presOf" srcId="{511ED823-88DE-449E-B21C-20B6A189945D}" destId="{48371AB5-4B3B-471B-9BB1-E0DA3F7A8944}" srcOrd="0" destOrd="0" presId="urn:microsoft.com/office/officeart/2009/3/layout/StepUpProcess"/>
    <dgm:cxn modelId="{43046CFC-1A50-4419-B729-9AD51FB2775B}" type="presOf" srcId="{B14C3EC0-E351-48B0-A1A6-F8DD6293D60B}" destId="{CC55C619-8AE1-4E55-A469-E3335368FB9F}" srcOrd="0" destOrd="0" presId="urn:microsoft.com/office/officeart/2009/3/layout/StepUpProcess"/>
    <dgm:cxn modelId="{37413843-E01B-4310-B4A9-6203E01BC2C3}" type="presOf" srcId="{818B3435-8BA9-40CA-87E2-D47C1D585A08}" destId="{8D4338D0-FB4B-4C18-8BDB-8E62F0C4CA10}" srcOrd="0" destOrd="0" presId="urn:microsoft.com/office/officeart/2009/3/layout/StepUpProcess"/>
    <dgm:cxn modelId="{1F05F715-4478-4172-A61D-6212E8D5989E}" type="presParOf" srcId="{CC55C619-8AE1-4E55-A469-E3335368FB9F}" destId="{987618AA-4204-4C48-92E6-776BA3EA7154}" srcOrd="0" destOrd="0" presId="urn:microsoft.com/office/officeart/2009/3/layout/StepUpProcess"/>
    <dgm:cxn modelId="{209A9D87-E8BA-47C3-B2EA-198274236EB3}" type="presParOf" srcId="{987618AA-4204-4C48-92E6-776BA3EA7154}" destId="{BF8CAFB8-89FA-4AEF-814A-5514D3641C27}" srcOrd="0" destOrd="0" presId="urn:microsoft.com/office/officeart/2009/3/layout/StepUpProcess"/>
    <dgm:cxn modelId="{E8379A5A-59EB-486E-A598-9FF08857483F}" type="presParOf" srcId="{987618AA-4204-4C48-92E6-776BA3EA7154}" destId="{8D4338D0-FB4B-4C18-8BDB-8E62F0C4CA10}" srcOrd="1" destOrd="0" presId="urn:microsoft.com/office/officeart/2009/3/layout/StepUpProcess"/>
    <dgm:cxn modelId="{7FC2A002-DB80-40C3-83E1-9BA94CE7821A}" type="presParOf" srcId="{987618AA-4204-4C48-92E6-776BA3EA7154}" destId="{788867F8-679C-4AAF-8E8C-497D41AB5352}" srcOrd="2" destOrd="0" presId="urn:microsoft.com/office/officeart/2009/3/layout/StepUpProcess"/>
    <dgm:cxn modelId="{B06DA33D-C28B-406D-BD58-4E961D345915}" type="presParOf" srcId="{CC55C619-8AE1-4E55-A469-E3335368FB9F}" destId="{4EB7C739-872E-4675-A4F3-858B38B3B64E}" srcOrd="1" destOrd="0" presId="urn:microsoft.com/office/officeart/2009/3/layout/StepUpProcess"/>
    <dgm:cxn modelId="{F444C38B-CF9C-4345-BCB1-44F7AFE84FD8}" type="presParOf" srcId="{4EB7C739-872E-4675-A4F3-858B38B3B64E}" destId="{10DCEBF9-1137-429D-8EC7-6C6C621F5F04}" srcOrd="0" destOrd="0" presId="urn:microsoft.com/office/officeart/2009/3/layout/StepUpProcess"/>
    <dgm:cxn modelId="{5DCA77CC-1DCB-4101-9C19-6BF2C644B929}" type="presParOf" srcId="{CC55C619-8AE1-4E55-A469-E3335368FB9F}" destId="{8315CACE-5C00-44D5-B31A-939405D20920}" srcOrd="2" destOrd="0" presId="urn:microsoft.com/office/officeart/2009/3/layout/StepUpProcess"/>
    <dgm:cxn modelId="{D75A4C53-D985-4085-A275-0F7323FBAB65}" type="presParOf" srcId="{8315CACE-5C00-44D5-B31A-939405D20920}" destId="{B603F173-8812-493C-B75D-8B7192A70D49}" srcOrd="0" destOrd="0" presId="urn:microsoft.com/office/officeart/2009/3/layout/StepUpProcess"/>
    <dgm:cxn modelId="{938AF875-D14E-4A45-BC97-B357F987C1B1}" type="presParOf" srcId="{8315CACE-5C00-44D5-B31A-939405D20920}" destId="{48371AB5-4B3B-471B-9BB1-E0DA3F7A8944}" srcOrd="1" destOrd="0" presId="urn:microsoft.com/office/officeart/2009/3/layout/StepUpProcess"/>
    <dgm:cxn modelId="{75B72779-18E4-49D5-86C6-7C5D3F042045}" type="presParOf" srcId="{8315CACE-5C00-44D5-B31A-939405D20920}" destId="{DD500E1E-497A-47F6-AA96-930663E1234B}" srcOrd="2" destOrd="0" presId="urn:microsoft.com/office/officeart/2009/3/layout/StepUpProcess"/>
    <dgm:cxn modelId="{483EB725-176D-422A-AA60-E6553F01CB8C}" type="presParOf" srcId="{CC55C619-8AE1-4E55-A469-E3335368FB9F}" destId="{093533A4-39A5-4996-AD6D-005200C23E6A}" srcOrd="3" destOrd="0" presId="urn:microsoft.com/office/officeart/2009/3/layout/StepUpProcess"/>
    <dgm:cxn modelId="{BFC598EB-27B9-4E35-8590-1FD1B91D86C8}" type="presParOf" srcId="{093533A4-39A5-4996-AD6D-005200C23E6A}" destId="{45EBF60D-1C5C-49C8-BA4F-372DCD0799F0}" srcOrd="0" destOrd="0" presId="urn:microsoft.com/office/officeart/2009/3/layout/StepUpProcess"/>
    <dgm:cxn modelId="{BF764E93-D9F4-4EC4-9BD2-54DF09A31089}" type="presParOf" srcId="{CC55C619-8AE1-4E55-A469-E3335368FB9F}" destId="{872DEE6C-28C6-4DA2-A871-57C820C0A119}" srcOrd="4" destOrd="0" presId="urn:microsoft.com/office/officeart/2009/3/layout/StepUpProcess"/>
    <dgm:cxn modelId="{E26484BB-D133-4A14-B4F6-2CD45744D450}" type="presParOf" srcId="{872DEE6C-28C6-4DA2-A871-57C820C0A119}" destId="{2D7C816F-A0F3-438C-A107-4BBF6E19D786}" srcOrd="0" destOrd="0" presId="urn:microsoft.com/office/officeart/2009/3/layout/StepUpProcess"/>
    <dgm:cxn modelId="{A9608E15-391F-45F8-8577-CED23F7E0EF7}" type="presParOf" srcId="{872DEE6C-28C6-4DA2-A871-57C820C0A119}" destId="{FEE2B447-9DAC-47D7-8455-30B290AB1ABE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67B44FB-66E1-4260-8773-42917F8B9F44}" type="doc">
      <dgm:prSet loTypeId="urn:microsoft.com/office/officeart/2005/8/layout/process1" loCatId="process" qsTypeId="urn:microsoft.com/office/officeart/2005/8/quickstyle/3d1" qsCatId="3D" csTypeId="urn:microsoft.com/office/officeart/2005/8/colors/accent2_5" csCatId="accent2" phldr="1"/>
      <dgm:spPr/>
      <dgm:t>
        <a:bodyPr/>
        <a:lstStyle/>
        <a:p>
          <a:endParaRPr lang="de-DE"/>
        </a:p>
      </dgm:t>
    </dgm:pt>
    <dgm:pt modelId="{670A59CA-40C8-4151-ADB6-0B3673CAF937}">
      <dgm:prSet phldrT="[Text]" custT="1"/>
      <dgm:spPr/>
      <dgm:t>
        <a:bodyPr/>
        <a:lstStyle/>
        <a:p>
          <a:r>
            <a:rPr lang="de-DE" sz="2000" b="1" dirty="0" smtClean="0">
              <a:latin typeface="Calibri" panose="020F0502020204030204" pitchFamily="34" charset="0"/>
              <a:cs typeface="Calibri" panose="020F0502020204030204" pitchFamily="34" charset="0"/>
            </a:rPr>
            <a:t>Input</a:t>
          </a:r>
          <a:endParaRPr lang="de-DE" sz="20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601DF5D-505A-4346-84DB-DCD091C8450E}" type="parTrans" cxnId="{24D8D647-9B9D-4D61-A4D1-F9DD85891F90}">
      <dgm:prSet/>
      <dgm:spPr/>
      <dgm:t>
        <a:bodyPr/>
        <a:lstStyle/>
        <a:p>
          <a:endParaRPr lang="de-DE" sz="4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E880619-F6D1-41A5-83C1-8C4E3B47CD58}" type="sibTrans" cxnId="{24D8D647-9B9D-4D61-A4D1-F9DD85891F90}">
      <dgm:prSet custT="1"/>
      <dgm:spPr/>
      <dgm:t>
        <a:bodyPr/>
        <a:lstStyle/>
        <a:p>
          <a:endParaRPr lang="de-DE" sz="16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84996D9-5E21-44F4-9F67-61227B532793}">
      <dgm:prSet phldrT="[Text]" custT="1"/>
      <dgm:spPr/>
      <dgm:t>
        <a:bodyPr vert="horz"/>
        <a:lstStyle/>
        <a:p>
          <a:r>
            <a:rPr lang="de-DE" sz="1200" dirty="0" smtClean="0">
              <a:latin typeface="Calibri" panose="020F0502020204030204" pitchFamily="34" charset="0"/>
              <a:cs typeface="Calibri" panose="020F0502020204030204" pitchFamily="34" charset="0"/>
            </a:rPr>
            <a:t>Rechtliche Grundlagen</a:t>
          </a:r>
          <a:endParaRPr lang="de-DE" sz="12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2E6C912-33A9-42B1-87AB-25D1ABACC9F8}" type="parTrans" cxnId="{D7F03F2A-55A6-4CD5-AF0F-1D2649D0FC40}">
      <dgm:prSet/>
      <dgm:spPr/>
      <dgm:t>
        <a:bodyPr/>
        <a:lstStyle/>
        <a:p>
          <a:endParaRPr lang="de-DE" sz="4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01C125F3-70B1-4D75-B72F-0BF778388B37}" type="sibTrans" cxnId="{D7F03F2A-55A6-4CD5-AF0F-1D2649D0FC40}">
      <dgm:prSet/>
      <dgm:spPr/>
      <dgm:t>
        <a:bodyPr/>
        <a:lstStyle/>
        <a:p>
          <a:endParaRPr lang="de-DE" sz="4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CC3DEC0-14D9-470E-BE1F-C2E97CD22BF1}">
      <dgm:prSet phldrT="[Text]" custT="1"/>
      <dgm:spPr/>
      <dgm:t>
        <a:bodyPr vert="horz"/>
        <a:lstStyle/>
        <a:p>
          <a:r>
            <a:rPr lang="de-DE" sz="1200" dirty="0" smtClean="0">
              <a:latin typeface="Calibri" panose="020F0502020204030204" pitchFamily="34" charset="0"/>
              <a:cs typeface="Calibri" panose="020F0502020204030204" pitchFamily="34" charset="0"/>
            </a:rPr>
            <a:t>Politische Ziele</a:t>
          </a:r>
          <a:endParaRPr lang="de-DE" sz="12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CF0970B-FF8D-41BF-A9E7-72EE5E6DEF67}" type="parTrans" cxnId="{2850F86A-E96C-4F96-A0E3-32A64A614176}">
      <dgm:prSet/>
      <dgm:spPr/>
      <dgm:t>
        <a:bodyPr/>
        <a:lstStyle/>
        <a:p>
          <a:endParaRPr lang="de-DE" sz="4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BB60E41-7BEB-48FA-BCD3-C1474662D30C}" type="sibTrans" cxnId="{2850F86A-E96C-4F96-A0E3-32A64A614176}">
      <dgm:prSet/>
      <dgm:spPr/>
      <dgm:t>
        <a:bodyPr/>
        <a:lstStyle/>
        <a:p>
          <a:endParaRPr lang="de-DE" sz="4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99DA0CC-9EB0-49BB-AA13-BD750CC34493}">
      <dgm:prSet phldrT="[Text]" custT="1"/>
      <dgm:spPr/>
      <dgm:t>
        <a:bodyPr/>
        <a:lstStyle/>
        <a:p>
          <a:r>
            <a:rPr lang="de-DE" sz="2000" b="1" dirty="0" smtClean="0">
              <a:latin typeface="Calibri" panose="020F0502020204030204" pitchFamily="34" charset="0"/>
              <a:cs typeface="Calibri" panose="020F0502020204030204" pitchFamily="34" charset="0"/>
            </a:rPr>
            <a:t>Umsetzung</a:t>
          </a:r>
          <a:endParaRPr lang="de-DE" sz="2000" b="1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A5052AE-69C2-405E-B4A6-C79771CBA670}" type="parTrans" cxnId="{BBA02E66-0949-4FED-A4F4-5CD0D1780596}">
      <dgm:prSet/>
      <dgm:spPr/>
      <dgm:t>
        <a:bodyPr/>
        <a:lstStyle/>
        <a:p>
          <a:endParaRPr lang="de-DE" sz="4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31CF83A-5F8D-438B-BBC4-6D13C4CFFFAB}" type="sibTrans" cxnId="{BBA02E66-0949-4FED-A4F4-5CD0D1780596}">
      <dgm:prSet custT="1"/>
      <dgm:spPr/>
      <dgm:t>
        <a:bodyPr/>
        <a:lstStyle/>
        <a:p>
          <a:endParaRPr lang="de-DE" sz="16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F5ACB79-4D08-4ED8-B7AA-54875A802DCA}">
      <dgm:prSet phldrT="[Text]" custT="1"/>
      <dgm:spPr/>
      <dgm:t>
        <a:bodyPr vert="horz"/>
        <a:lstStyle/>
        <a:p>
          <a:r>
            <a:rPr lang="de-DE" sz="1200" dirty="0" smtClean="0">
              <a:latin typeface="Calibri" panose="020F0502020204030204" pitchFamily="34" charset="0"/>
              <a:cs typeface="Calibri" panose="020F0502020204030204" pitchFamily="34" charset="0"/>
            </a:rPr>
            <a:t>Ressourcen</a:t>
          </a:r>
          <a:endParaRPr lang="de-DE" sz="12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667BB4F-BD35-4102-BCCA-8DB64FEE382A}" type="parTrans" cxnId="{423B16D3-299F-4B0A-B4C6-41C1394A8F8E}">
      <dgm:prSet/>
      <dgm:spPr/>
      <dgm:t>
        <a:bodyPr/>
        <a:lstStyle/>
        <a:p>
          <a:endParaRPr lang="de-DE" sz="4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C421932-70BD-4C12-A933-9BF28488980A}" type="sibTrans" cxnId="{423B16D3-299F-4B0A-B4C6-41C1394A8F8E}">
      <dgm:prSet/>
      <dgm:spPr/>
      <dgm:t>
        <a:bodyPr/>
        <a:lstStyle/>
        <a:p>
          <a:endParaRPr lang="de-DE" sz="4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C8A48FA-5AE6-4F14-A51F-0D74A480E17D}">
      <dgm:prSet phldrT="[Text]" custT="1"/>
      <dgm:spPr/>
      <dgm:t>
        <a:bodyPr/>
        <a:lstStyle/>
        <a:p>
          <a:r>
            <a:rPr lang="de-DE" sz="2000" dirty="0" err="1" smtClean="0">
              <a:latin typeface="Calibri" panose="020F0502020204030204" pitchFamily="34" charset="0"/>
              <a:cs typeface="Calibri" panose="020F0502020204030204" pitchFamily="34" charset="0"/>
            </a:rPr>
            <a:t>Ouput</a:t>
          </a:r>
          <a:r>
            <a:rPr lang="de-DE" sz="2000" dirty="0" smtClean="0">
              <a:latin typeface="Calibri" panose="020F0502020204030204" pitchFamily="34" charset="0"/>
              <a:cs typeface="Calibri" panose="020F0502020204030204" pitchFamily="34" charset="0"/>
            </a:rPr>
            <a:t>	</a:t>
          </a:r>
          <a:endParaRPr lang="de-DE" sz="20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A0E9F2E7-9B82-43D4-9D88-1038C5BB80F6}" type="parTrans" cxnId="{FFC629B9-CCC9-425A-AAFA-EEA285274DEA}">
      <dgm:prSet/>
      <dgm:spPr/>
      <dgm:t>
        <a:bodyPr/>
        <a:lstStyle/>
        <a:p>
          <a:endParaRPr lang="de-DE" sz="4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7F96C77-97AC-4D65-864C-E9DB595EE4A8}" type="sibTrans" cxnId="{FFC629B9-CCC9-425A-AAFA-EEA285274DEA}">
      <dgm:prSet custT="1"/>
      <dgm:spPr/>
      <dgm:t>
        <a:bodyPr/>
        <a:lstStyle/>
        <a:p>
          <a:endParaRPr lang="de-DE" sz="16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4001FE8-3E95-4B75-8723-322B30C11C19}">
      <dgm:prSet phldrT="[Text]" custT="1"/>
      <dgm:spPr/>
      <dgm:t>
        <a:bodyPr vert="horz"/>
        <a:lstStyle/>
        <a:p>
          <a:r>
            <a:rPr lang="de-DE" sz="1200" dirty="0" smtClean="0">
              <a:latin typeface="Calibri" panose="020F0502020204030204" pitchFamily="34" charset="0"/>
              <a:cs typeface="Calibri" panose="020F0502020204030204" pitchFamily="34" charset="0"/>
            </a:rPr>
            <a:t>Produkte</a:t>
          </a:r>
          <a:endParaRPr lang="de-DE" sz="12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5F83BE2-F69E-4D66-AAFE-FEE093354927}" type="parTrans" cxnId="{63EF26AA-29AE-4059-9E10-2A896FFD5609}">
      <dgm:prSet/>
      <dgm:spPr/>
      <dgm:t>
        <a:bodyPr/>
        <a:lstStyle/>
        <a:p>
          <a:endParaRPr lang="de-DE" sz="4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1D64966-6B7C-493C-B842-C2CCC889B0E5}" type="sibTrans" cxnId="{63EF26AA-29AE-4059-9E10-2A896FFD5609}">
      <dgm:prSet/>
      <dgm:spPr/>
      <dgm:t>
        <a:bodyPr/>
        <a:lstStyle/>
        <a:p>
          <a:endParaRPr lang="de-DE" sz="4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87C57BF-5E1A-4020-8504-232E4DCADBCC}">
      <dgm:prSet phldrT="[Text]" custT="1"/>
      <dgm:spPr/>
      <dgm:t>
        <a:bodyPr/>
        <a:lstStyle/>
        <a:p>
          <a:r>
            <a:rPr lang="de-DE" sz="2000" dirty="0" smtClean="0">
              <a:latin typeface="Calibri" panose="020F0502020204030204" pitchFamily="34" charset="0"/>
              <a:cs typeface="Calibri" panose="020F0502020204030204" pitchFamily="34" charset="0"/>
            </a:rPr>
            <a:t>Outcome</a:t>
          </a:r>
          <a:endParaRPr lang="de-DE" sz="20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A65D7F4-5AC0-4403-8F15-035C8F977F3C}" type="parTrans" cxnId="{525BFC14-8125-4B24-9040-07539B88DD95}">
      <dgm:prSet/>
      <dgm:spPr/>
      <dgm:t>
        <a:bodyPr/>
        <a:lstStyle/>
        <a:p>
          <a:endParaRPr lang="de-DE" sz="4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493BB46-92D7-4FB1-A82F-88EDEC78B00F}" type="sibTrans" cxnId="{525BFC14-8125-4B24-9040-07539B88DD95}">
      <dgm:prSet custT="1"/>
      <dgm:spPr/>
      <dgm:t>
        <a:bodyPr/>
        <a:lstStyle/>
        <a:p>
          <a:endParaRPr lang="de-DE" sz="16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D1904CC-1B05-4AE5-81E5-8DDEAABB09CB}">
      <dgm:prSet phldrT="[Text]" custT="1"/>
      <dgm:spPr/>
      <dgm:t>
        <a:bodyPr/>
        <a:lstStyle/>
        <a:p>
          <a:r>
            <a:rPr lang="de-DE" sz="2000" dirty="0" smtClean="0">
              <a:latin typeface="Calibri" panose="020F0502020204030204" pitchFamily="34" charset="0"/>
              <a:cs typeface="Calibri" panose="020F0502020204030204" pitchFamily="34" charset="0"/>
            </a:rPr>
            <a:t>Impact</a:t>
          </a:r>
          <a:endParaRPr lang="de-DE" sz="20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D3EFC98B-7DA4-452D-A78D-9CA81AE0DC87}" type="parTrans" cxnId="{8996DCE4-2AD2-41D4-8632-EAFF085FC9DD}">
      <dgm:prSet/>
      <dgm:spPr/>
      <dgm:t>
        <a:bodyPr/>
        <a:lstStyle/>
        <a:p>
          <a:endParaRPr lang="de-DE" sz="4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FDECD55-669F-45FD-BECC-BEEA2BA6EE49}" type="sibTrans" cxnId="{8996DCE4-2AD2-41D4-8632-EAFF085FC9DD}">
      <dgm:prSet/>
      <dgm:spPr/>
      <dgm:t>
        <a:bodyPr/>
        <a:lstStyle/>
        <a:p>
          <a:endParaRPr lang="de-DE" sz="4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55BAB18-7571-4982-A730-418460822F8E}">
      <dgm:prSet phldrT="[Text]" custT="1"/>
      <dgm:spPr/>
      <dgm:t>
        <a:bodyPr vert="horz"/>
        <a:lstStyle/>
        <a:p>
          <a:r>
            <a:rPr lang="de-DE" sz="1200" dirty="0" smtClean="0">
              <a:latin typeface="Calibri" panose="020F0502020204030204" pitchFamily="34" charset="0"/>
              <a:cs typeface="Calibri" panose="020F0502020204030204" pitchFamily="34" charset="0"/>
            </a:rPr>
            <a:t>Gesellschaftliche Auswirkungen</a:t>
          </a:r>
          <a:endParaRPr lang="de-DE" sz="12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89EED93-0D81-4EFD-AD9E-8457017F4244}" type="parTrans" cxnId="{0175D90A-5B04-4A0A-8594-FE09A87F1CB3}">
      <dgm:prSet/>
      <dgm:spPr/>
      <dgm:t>
        <a:bodyPr/>
        <a:lstStyle/>
        <a:p>
          <a:endParaRPr lang="de-DE" sz="4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15B9BA7D-C2C8-40E9-8FCF-590EEDCA9942}" type="sibTrans" cxnId="{0175D90A-5B04-4A0A-8594-FE09A87F1CB3}">
      <dgm:prSet/>
      <dgm:spPr/>
      <dgm:t>
        <a:bodyPr/>
        <a:lstStyle/>
        <a:p>
          <a:endParaRPr lang="de-DE" sz="4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2BFBA987-E94D-489B-860E-14D2FE43FD80}">
      <dgm:prSet phldrT="[Text]" custT="1"/>
      <dgm:spPr/>
      <dgm:t>
        <a:bodyPr vert="horz"/>
        <a:lstStyle/>
        <a:p>
          <a:r>
            <a:rPr lang="de-DE" sz="1200" dirty="0" smtClean="0">
              <a:latin typeface="Calibri" panose="020F0502020204030204" pitchFamily="34" charset="0"/>
              <a:cs typeface="Calibri" panose="020F0502020204030204" pitchFamily="34" charset="0"/>
            </a:rPr>
            <a:t>Wirkung auf Zielgruppen </a:t>
          </a:r>
          <a:endParaRPr lang="de-DE" sz="12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4F574567-5BFC-4CD8-A277-8AB4BE2A51EF}" type="parTrans" cxnId="{CBB8DF61-C50C-442C-8380-F1F6C47583AF}">
      <dgm:prSet/>
      <dgm:spPr/>
      <dgm:t>
        <a:bodyPr/>
        <a:lstStyle/>
        <a:p>
          <a:endParaRPr lang="de-DE" sz="4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7ED8D5C-FB7C-4FCA-A294-928B8092A74B}" type="sibTrans" cxnId="{CBB8DF61-C50C-442C-8380-F1F6C47583AF}">
      <dgm:prSet/>
      <dgm:spPr/>
      <dgm:t>
        <a:bodyPr/>
        <a:lstStyle/>
        <a:p>
          <a:endParaRPr lang="de-DE" sz="4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C724215-7A28-4C04-9DBE-E1B8177BC730}">
      <dgm:prSet phldrT="[Text]" custT="1"/>
      <dgm:spPr/>
      <dgm:t>
        <a:bodyPr vert="horz"/>
        <a:lstStyle/>
        <a:p>
          <a:r>
            <a:rPr lang="de-DE" sz="1200" dirty="0" smtClean="0">
              <a:latin typeface="Calibri" panose="020F0502020204030204" pitchFamily="34" charset="0"/>
              <a:cs typeface="Calibri" panose="020F0502020204030204" pitchFamily="34" charset="0"/>
            </a:rPr>
            <a:t>Strukturen</a:t>
          </a:r>
          <a:endParaRPr lang="de-DE" sz="12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81F6DB1E-F88E-4F97-A208-DD9999DD7864}" type="parTrans" cxnId="{442A431E-04F3-4AA9-B668-5A51DC26CE97}">
      <dgm:prSet/>
      <dgm:spPr/>
      <dgm:t>
        <a:bodyPr/>
        <a:lstStyle/>
        <a:p>
          <a:endParaRPr lang="de-DE" sz="4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27F9CE8-343F-48CF-A12C-452766EF07B0}" type="sibTrans" cxnId="{442A431E-04F3-4AA9-B668-5A51DC26CE97}">
      <dgm:prSet/>
      <dgm:spPr/>
      <dgm:t>
        <a:bodyPr/>
        <a:lstStyle/>
        <a:p>
          <a:endParaRPr lang="de-DE" sz="4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AB785E1-6BC8-4D28-9B32-54B2D4A991F5}">
      <dgm:prSet phldrT="[Text]" custT="1"/>
      <dgm:spPr/>
      <dgm:t>
        <a:bodyPr vert="horz"/>
        <a:lstStyle/>
        <a:p>
          <a:r>
            <a:rPr lang="de-DE" sz="1200" dirty="0" smtClean="0">
              <a:latin typeface="Calibri" panose="020F0502020204030204" pitchFamily="34" charset="0"/>
              <a:cs typeface="Calibri" panose="020F0502020204030204" pitchFamily="34" charset="0"/>
            </a:rPr>
            <a:t>Prozesse</a:t>
          </a:r>
          <a:endParaRPr lang="de-DE" sz="12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B57009B3-D66C-423A-A999-603615E6FAF5}" type="parTrans" cxnId="{C5AD2268-E501-4955-BE1B-5EECD9810A00}">
      <dgm:prSet/>
      <dgm:spPr/>
      <dgm:t>
        <a:bodyPr/>
        <a:lstStyle/>
        <a:p>
          <a:endParaRPr lang="de-DE" sz="4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F054487-779A-4C3E-ABEC-9AB720A13A04}" type="sibTrans" cxnId="{C5AD2268-E501-4955-BE1B-5EECD9810A00}">
      <dgm:prSet/>
      <dgm:spPr/>
      <dgm:t>
        <a:bodyPr/>
        <a:lstStyle/>
        <a:p>
          <a:endParaRPr lang="de-DE" sz="440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AD4B736-FAEE-4238-BEBD-92863BED299E}">
      <dgm:prSet phldrT="[Text]" custT="1"/>
      <dgm:spPr/>
      <dgm:t>
        <a:bodyPr vert="horz"/>
        <a:lstStyle/>
        <a:p>
          <a:endParaRPr lang="de-DE" sz="12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9A022B30-B8A3-46B0-A7CE-20472C3873D0}" type="parTrans" cxnId="{6E6D9C66-6E4C-40B2-8F7E-1EBA027735C3}">
      <dgm:prSet/>
      <dgm:spPr/>
      <dgm:t>
        <a:bodyPr/>
        <a:lstStyle/>
        <a:p>
          <a:endParaRPr lang="de-DE"/>
        </a:p>
      </dgm:t>
    </dgm:pt>
    <dgm:pt modelId="{8BC4DFB0-C11F-4E2F-AF13-6B1714D334BE}" type="sibTrans" cxnId="{6E6D9C66-6E4C-40B2-8F7E-1EBA027735C3}">
      <dgm:prSet/>
      <dgm:spPr/>
      <dgm:t>
        <a:bodyPr/>
        <a:lstStyle/>
        <a:p>
          <a:endParaRPr lang="de-DE"/>
        </a:p>
      </dgm:t>
    </dgm:pt>
    <dgm:pt modelId="{EBF35368-F848-426D-BE69-5A1C03517678}">
      <dgm:prSet phldrT="[Text]" custT="1"/>
      <dgm:spPr/>
      <dgm:t>
        <a:bodyPr vert="horz"/>
        <a:lstStyle/>
        <a:p>
          <a:r>
            <a:rPr lang="de-DE" sz="1200" dirty="0" smtClean="0">
              <a:latin typeface="Calibri" panose="020F0502020204030204" pitchFamily="34" charset="0"/>
              <a:cs typeface="Calibri" panose="020F0502020204030204" pitchFamily="34" charset="0"/>
            </a:rPr>
            <a:t>Auftrag</a:t>
          </a:r>
          <a:endParaRPr lang="de-DE" sz="12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452D5FF-FADB-4905-8933-702B1021C595}" type="parTrans" cxnId="{6015C444-07A8-4D9D-9843-973B6E1F87BB}">
      <dgm:prSet/>
      <dgm:spPr/>
      <dgm:t>
        <a:bodyPr/>
        <a:lstStyle/>
        <a:p>
          <a:endParaRPr lang="de-DE"/>
        </a:p>
      </dgm:t>
    </dgm:pt>
    <dgm:pt modelId="{BD3011B6-1B0A-4ADB-B4BC-1CAD9A84528D}" type="sibTrans" cxnId="{6015C444-07A8-4D9D-9843-973B6E1F87BB}">
      <dgm:prSet/>
      <dgm:spPr/>
      <dgm:t>
        <a:bodyPr/>
        <a:lstStyle/>
        <a:p>
          <a:endParaRPr lang="de-DE"/>
        </a:p>
      </dgm:t>
    </dgm:pt>
    <dgm:pt modelId="{C67D901E-CD19-453C-B2E9-15103C6BCB60}">
      <dgm:prSet phldrT="[Text]" custT="1"/>
      <dgm:spPr/>
      <dgm:t>
        <a:bodyPr vert="horz"/>
        <a:lstStyle/>
        <a:p>
          <a:r>
            <a:rPr lang="de-DE" sz="1200" dirty="0" smtClean="0">
              <a:latin typeface="Calibri" panose="020F0502020204030204" pitchFamily="34" charset="0"/>
              <a:cs typeface="Calibri" panose="020F0502020204030204" pitchFamily="34" charset="0"/>
            </a:rPr>
            <a:t>Wirkung auf andere Gruppen</a:t>
          </a:r>
          <a:endParaRPr lang="de-DE" sz="12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FD458E1C-2880-4EF4-9CAF-A675986B5770}" type="parTrans" cxnId="{380BB9E1-84E0-495A-BD55-B480BE006ED1}">
      <dgm:prSet/>
      <dgm:spPr/>
      <dgm:t>
        <a:bodyPr/>
        <a:lstStyle/>
        <a:p>
          <a:endParaRPr lang="de-DE"/>
        </a:p>
      </dgm:t>
    </dgm:pt>
    <dgm:pt modelId="{23CC1EB0-658F-49F1-B188-D24FE4C9A1DA}" type="sibTrans" cxnId="{380BB9E1-84E0-495A-BD55-B480BE006ED1}">
      <dgm:prSet/>
      <dgm:spPr/>
      <dgm:t>
        <a:bodyPr/>
        <a:lstStyle/>
        <a:p>
          <a:endParaRPr lang="de-DE"/>
        </a:p>
      </dgm:t>
    </dgm:pt>
    <dgm:pt modelId="{39B56110-A18D-4896-B1EC-C62D6BC3AE73}">
      <dgm:prSet phldrT="[Text]" custT="1"/>
      <dgm:spPr/>
      <dgm:t>
        <a:bodyPr vert="horz"/>
        <a:lstStyle/>
        <a:p>
          <a:r>
            <a:rPr lang="de-DE" sz="1200" dirty="0" smtClean="0">
              <a:latin typeface="Calibri" panose="020F0502020204030204" pitchFamily="34" charset="0"/>
              <a:cs typeface="Calibri" panose="020F0502020204030204" pitchFamily="34" charset="0"/>
            </a:rPr>
            <a:t>Angebote</a:t>
          </a:r>
          <a:endParaRPr lang="de-DE" sz="12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535D5B46-B242-415A-AE91-8F58E4FA554F}" type="parTrans" cxnId="{48455B22-D670-492C-9369-47E32A88422C}">
      <dgm:prSet/>
      <dgm:spPr/>
      <dgm:t>
        <a:bodyPr/>
        <a:lstStyle/>
        <a:p>
          <a:endParaRPr lang="de-DE"/>
        </a:p>
      </dgm:t>
    </dgm:pt>
    <dgm:pt modelId="{1FA6DB2B-48AF-48BF-96D3-E6C4AA1AAE88}" type="sibTrans" cxnId="{48455B22-D670-492C-9369-47E32A88422C}">
      <dgm:prSet/>
      <dgm:spPr/>
      <dgm:t>
        <a:bodyPr/>
        <a:lstStyle/>
        <a:p>
          <a:endParaRPr lang="de-DE"/>
        </a:p>
      </dgm:t>
    </dgm:pt>
    <dgm:pt modelId="{E4D051F9-3B8B-4731-A520-4A4297C68FAF}">
      <dgm:prSet phldrT="[Text]" custT="1"/>
      <dgm:spPr/>
      <dgm:t>
        <a:bodyPr vert="horz"/>
        <a:lstStyle/>
        <a:p>
          <a:r>
            <a:rPr lang="de-DE" sz="1200" dirty="0" smtClean="0">
              <a:latin typeface="Calibri" panose="020F0502020204030204" pitchFamily="34" charset="0"/>
              <a:cs typeface="Calibri" panose="020F0502020204030204" pitchFamily="34" charset="0"/>
            </a:rPr>
            <a:t>Leistungen</a:t>
          </a:r>
          <a:endParaRPr lang="de-DE" sz="1200" dirty="0"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B9BF33D-B49D-4989-B4FB-A8C8388C8D2A}" type="parTrans" cxnId="{73BFD0F5-0696-46BE-817D-83591E90FF37}">
      <dgm:prSet/>
      <dgm:spPr/>
      <dgm:t>
        <a:bodyPr/>
        <a:lstStyle/>
        <a:p>
          <a:endParaRPr lang="de-DE"/>
        </a:p>
      </dgm:t>
    </dgm:pt>
    <dgm:pt modelId="{24DAAEC4-D3FB-4C3E-92EB-61C74DB41F3A}" type="sibTrans" cxnId="{73BFD0F5-0696-46BE-817D-83591E90FF37}">
      <dgm:prSet/>
      <dgm:spPr/>
      <dgm:t>
        <a:bodyPr/>
        <a:lstStyle/>
        <a:p>
          <a:endParaRPr lang="de-DE"/>
        </a:p>
      </dgm:t>
    </dgm:pt>
    <dgm:pt modelId="{715A873A-8360-4F06-8A3C-44E6AEAAC7A9}" type="pres">
      <dgm:prSet presAssocID="{467B44FB-66E1-4260-8773-42917F8B9F44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BEF314B3-A2F7-4193-8DA5-DFAE32D000E7}" type="pres">
      <dgm:prSet presAssocID="{670A59CA-40C8-4151-ADB6-0B3673CAF93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B9DD192-468E-4695-8BA7-89371AF28812}" type="pres">
      <dgm:prSet presAssocID="{2E880619-F6D1-41A5-83C1-8C4E3B47CD58}" presName="sibTrans" presStyleLbl="sibTrans2D1" presStyleIdx="0" presStyleCnt="4"/>
      <dgm:spPr/>
      <dgm:t>
        <a:bodyPr/>
        <a:lstStyle/>
        <a:p>
          <a:endParaRPr lang="de-DE"/>
        </a:p>
      </dgm:t>
    </dgm:pt>
    <dgm:pt modelId="{CA84D905-EA9B-4919-91F5-A39986E15CBF}" type="pres">
      <dgm:prSet presAssocID="{2E880619-F6D1-41A5-83C1-8C4E3B47CD58}" presName="connectorText" presStyleLbl="sibTrans2D1" presStyleIdx="0" presStyleCnt="4"/>
      <dgm:spPr/>
      <dgm:t>
        <a:bodyPr/>
        <a:lstStyle/>
        <a:p>
          <a:endParaRPr lang="de-DE"/>
        </a:p>
      </dgm:t>
    </dgm:pt>
    <dgm:pt modelId="{144D4D0D-E3C0-421B-93F7-11AF0A01D46C}" type="pres">
      <dgm:prSet presAssocID="{F99DA0CC-9EB0-49BB-AA13-BD750CC34493}" presName="node" presStyleLbl="node1" presStyleIdx="1" presStyleCnt="5" custScaleX="113314" custLinFactNeighborX="2649" custLinFactNeighborY="152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A0F609F-5CD8-47B7-8A6A-9B077EE21426}" type="pres">
      <dgm:prSet presAssocID="{131CF83A-5F8D-438B-BBC4-6D13C4CFFFAB}" presName="sibTrans" presStyleLbl="sibTrans2D1" presStyleIdx="1" presStyleCnt="4"/>
      <dgm:spPr/>
      <dgm:t>
        <a:bodyPr/>
        <a:lstStyle/>
        <a:p>
          <a:endParaRPr lang="de-DE"/>
        </a:p>
      </dgm:t>
    </dgm:pt>
    <dgm:pt modelId="{E8361C61-30E5-41FE-B005-82D6BBFB4ED8}" type="pres">
      <dgm:prSet presAssocID="{131CF83A-5F8D-438B-BBC4-6D13C4CFFFAB}" presName="connectorText" presStyleLbl="sibTrans2D1" presStyleIdx="1" presStyleCnt="4"/>
      <dgm:spPr/>
      <dgm:t>
        <a:bodyPr/>
        <a:lstStyle/>
        <a:p>
          <a:endParaRPr lang="de-DE"/>
        </a:p>
      </dgm:t>
    </dgm:pt>
    <dgm:pt modelId="{D2CF26FC-6636-422E-8488-369CBA133ADE}" type="pres">
      <dgm:prSet presAssocID="{FC8A48FA-5AE6-4F14-A51F-0D74A480E17D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49C0774-878C-4A9E-BC51-8257FB2DACA1}" type="pres">
      <dgm:prSet presAssocID="{87F96C77-97AC-4D65-864C-E9DB595EE4A8}" presName="sibTrans" presStyleLbl="sibTrans2D1" presStyleIdx="2" presStyleCnt="4"/>
      <dgm:spPr/>
      <dgm:t>
        <a:bodyPr/>
        <a:lstStyle/>
        <a:p>
          <a:endParaRPr lang="de-DE"/>
        </a:p>
      </dgm:t>
    </dgm:pt>
    <dgm:pt modelId="{EA574AA3-6DC8-4516-B335-F68633021A7C}" type="pres">
      <dgm:prSet presAssocID="{87F96C77-97AC-4D65-864C-E9DB595EE4A8}" presName="connectorText" presStyleLbl="sibTrans2D1" presStyleIdx="2" presStyleCnt="4"/>
      <dgm:spPr/>
      <dgm:t>
        <a:bodyPr/>
        <a:lstStyle/>
        <a:p>
          <a:endParaRPr lang="de-DE"/>
        </a:p>
      </dgm:t>
    </dgm:pt>
    <dgm:pt modelId="{D8CF208F-751A-4FAF-A0EB-9D1D0C675206}" type="pres">
      <dgm:prSet presAssocID="{187C57BF-5E1A-4020-8504-232E4DCADBCC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06CD6AB-72D5-4691-B259-ACBA2EFEBF66}" type="pres">
      <dgm:prSet presAssocID="{B493BB46-92D7-4FB1-A82F-88EDEC78B00F}" presName="sibTrans" presStyleLbl="sibTrans2D1" presStyleIdx="3" presStyleCnt="4"/>
      <dgm:spPr/>
      <dgm:t>
        <a:bodyPr/>
        <a:lstStyle/>
        <a:p>
          <a:endParaRPr lang="de-DE"/>
        </a:p>
      </dgm:t>
    </dgm:pt>
    <dgm:pt modelId="{AB3BC49D-EB63-44CF-9778-7580B244D130}" type="pres">
      <dgm:prSet presAssocID="{B493BB46-92D7-4FB1-A82F-88EDEC78B00F}" presName="connectorText" presStyleLbl="sibTrans2D1" presStyleIdx="3" presStyleCnt="4"/>
      <dgm:spPr/>
      <dgm:t>
        <a:bodyPr/>
        <a:lstStyle/>
        <a:p>
          <a:endParaRPr lang="de-DE"/>
        </a:p>
      </dgm:t>
    </dgm:pt>
    <dgm:pt modelId="{20694036-11E3-4FE1-AC6D-E5B6BAD6F61A}" type="pres">
      <dgm:prSet presAssocID="{5D1904CC-1B05-4AE5-81E5-8DDEAABB09CB}" presName="node" presStyleLbl="node1" presStyleIdx="4" presStyleCnt="5" custScaleX="107701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F71CEAEC-1F83-4FBC-97A0-7666951161BC}" type="presOf" srcId="{670A59CA-40C8-4151-ADB6-0B3673CAF937}" destId="{BEF314B3-A2F7-4193-8DA5-DFAE32D000E7}" srcOrd="0" destOrd="0" presId="urn:microsoft.com/office/officeart/2005/8/layout/process1"/>
    <dgm:cxn modelId="{6016491F-7E8D-42B8-80DC-EDF64FBE981F}" type="presOf" srcId="{EBF35368-F848-426D-BE69-5A1C03517678}" destId="{BEF314B3-A2F7-4193-8DA5-DFAE32D000E7}" srcOrd="0" destOrd="3" presId="urn:microsoft.com/office/officeart/2005/8/layout/process1"/>
    <dgm:cxn modelId="{83AEA226-89F3-4162-A730-AB7B8C373624}" type="presOf" srcId="{FC8A48FA-5AE6-4F14-A51F-0D74A480E17D}" destId="{D2CF26FC-6636-422E-8488-369CBA133ADE}" srcOrd="0" destOrd="0" presId="urn:microsoft.com/office/officeart/2005/8/layout/process1"/>
    <dgm:cxn modelId="{CBB8DF61-C50C-442C-8380-F1F6C47583AF}" srcId="{187C57BF-5E1A-4020-8504-232E4DCADBCC}" destId="{2BFBA987-E94D-489B-860E-14D2FE43FD80}" srcOrd="0" destOrd="0" parTransId="{4F574567-5BFC-4CD8-A277-8AB4BE2A51EF}" sibTransId="{97ED8D5C-FB7C-4FCA-A294-928B8092A74B}"/>
    <dgm:cxn modelId="{E7F75685-B0B6-4899-9EC7-0E2C0BBE13AB}" type="presOf" srcId="{F55BAB18-7571-4982-A730-418460822F8E}" destId="{20694036-11E3-4FE1-AC6D-E5B6BAD6F61A}" srcOrd="0" destOrd="1" presId="urn:microsoft.com/office/officeart/2005/8/layout/process1"/>
    <dgm:cxn modelId="{FFC629B9-CCC9-425A-AAFA-EEA285274DEA}" srcId="{467B44FB-66E1-4260-8773-42917F8B9F44}" destId="{FC8A48FA-5AE6-4F14-A51F-0D74A480E17D}" srcOrd="2" destOrd="0" parTransId="{A0E9F2E7-9B82-43D4-9D88-1038C5BB80F6}" sibTransId="{87F96C77-97AC-4D65-864C-E9DB595EE4A8}"/>
    <dgm:cxn modelId="{3B955A50-2966-4150-AEE3-F916A1DB4614}" type="presOf" srcId="{87F96C77-97AC-4D65-864C-E9DB595EE4A8}" destId="{EA574AA3-6DC8-4516-B335-F68633021A7C}" srcOrd="1" destOrd="0" presId="urn:microsoft.com/office/officeart/2005/8/layout/process1"/>
    <dgm:cxn modelId="{24D8D647-9B9D-4D61-A4D1-F9DD85891F90}" srcId="{467B44FB-66E1-4260-8773-42917F8B9F44}" destId="{670A59CA-40C8-4151-ADB6-0B3673CAF937}" srcOrd="0" destOrd="0" parTransId="{B601DF5D-505A-4346-84DB-DCD091C8450E}" sibTransId="{2E880619-F6D1-41A5-83C1-8C4E3B47CD58}"/>
    <dgm:cxn modelId="{3D0B773A-F2FD-4283-953A-CC7B1EF3A328}" type="presOf" srcId="{C67D901E-CD19-453C-B2E9-15103C6BCB60}" destId="{D8CF208F-751A-4FAF-A0EB-9D1D0C675206}" srcOrd="0" destOrd="2" presId="urn:microsoft.com/office/officeart/2005/8/layout/process1"/>
    <dgm:cxn modelId="{98FEB3CC-CF92-4A17-A111-DFD07F5D3F45}" type="presOf" srcId="{F99DA0CC-9EB0-49BB-AA13-BD750CC34493}" destId="{144D4D0D-E3C0-421B-93F7-11AF0A01D46C}" srcOrd="0" destOrd="0" presId="urn:microsoft.com/office/officeart/2005/8/layout/process1"/>
    <dgm:cxn modelId="{DAEFBE44-EA99-4C02-8D0D-D555CFC6A205}" type="presOf" srcId="{5D1904CC-1B05-4AE5-81E5-8DDEAABB09CB}" destId="{20694036-11E3-4FE1-AC6D-E5B6BAD6F61A}" srcOrd="0" destOrd="0" presId="urn:microsoft.com/office/officeart/2005/8/layout/process1"/>
    <dgm:cxn modelId="{08A0A973-2742-4A78-B31E-02A3F2890E8A}" type="presOf" srcId="{D84996D9-5E21-44F4-9F67-61227B532793}" destId="{BEF314B3-A2F7-4193-8DA5-DFAE32D000E7}" srcOrd="0" destOrd="1" presId="urn:microsoft.com/office/officeart/2005/8/layout/process1"/>
    <dgm:cxn modelId="{C5AD2268-E501-4955-BE1B-5EECD9810A00}" srcId="{F99DA0CC-9EB0-49BB-AA13-BD750CC34493}" destId="{EAB785E1-6BC8-4D28-9B32-54B2D4A991F5}" srcOrd="2" destOrd="0" parTransId="{B57009B3-D66C-423A-A999-603615E6FAF5}" sibTransId="{7F054487-779A-4C3E-ABEC-9AB720A13A04}"/>
    <dgm:cxn modelId="{22C89610-D70B-4A69-A94B-312453781641}" type="presOf" srcId="{B493BB46-92D7-4FB1-A82F-88EDEC78B00F}" destId="{F06CD6AB-72D5-4691-B259-ACBA2EFEBF66}" srcOrd="0" destOrd="0" presId="urn:microsoft.com/office/officeart/2005/8/layout/process1"/>
    <dgm:cxn modelId="{48455B22-D670-492C-9369-47E32A88422C}" srcId="{FC8A48FA-5AE6-4F14-A51F-0D74A480E17D}" destId="{39B56110-A18D-4896-B1EC-C62D6BC3AE73}" srcOrd="1" destOrd="0" parTransId="{535D5B46-B242-415A-AE91-8F58E4FA554F}" sibTransId="{1FA6DB2B-48AF-48BF-96D3-E6C4AA1AAE88}"/>
    <dgm:cxn modelId="{442A431E-04F3-4AA9-B668-5A51DC26CE97}" srcId="{F99DA0CC-9EB0-49BB-AA13-BD750CC34493}" destId="{CC724215-7A28-4C04-9DBE-E1B8177BC730}" srcOrd="1" destOrd="0" parTransId="{81F6DB1E-F88E-4F97-A208-DD9999DD7864}" sibTransId="{B27F9CE8-343F-48CF-A12C-452766EF07B0}"/>
    <dgm:cxn modelId="{0175D90A-5B04-4A0A-8594-FE09A87F1CB3}" srcId="{5D1904CC-1B05-4AE5-81E5-8DDEAABB09CB}" destId="{F55BAB18-7571-4982-A730-418460822F8E}" srcOrd="0" destOrd="0" parTransId="{789EED93-0D81-4EFD-AD9E-8457017F4244}" sibTransId="{15B9BA7D-C2C8-40E9-8FCF-590EEDCA9942}"/>
    <dgm:cxn modelId="{11C4E5B2-63DE-4113-A201-378D9115ED22}" type="presOf" srcId="{2E880619-F6D1-41A5-83C1-8C4E3B47CD58}" destId="{CA84D905-EA9B-4919-91F5-A39986E15CBF}" srcOrd="1" destOrd="0" presId="urn:microsoft.com/office/officeart/2005/8/layout/process1"/>
    <dgm:cxn modelId="{63EF26AA-29AE-4059-9E10-2A896FFD5609}" srcId="{FC8A48FA-5AE6-4F14-A51F-0D74A480E17D}" destId="{54001FE8-3E95-4B75-8723-322B30C11C19}" srcOrd="0" destOrd="0" parTransId="{75F83BE2-F69E-4D66-AAFE-FEE093354927}" sibTransId="{61D64966-6B7C-493C-B842-C2CCC889B0E5}"/>
    <dgm:cxn modelId="{6E6D9C66-6E4C-40B2-8F7E-1EBA027735C3}" srcId="{FC8A48FA-5AE6-4F14-A51F-0D74A480E17D}" destId="{FAD4B736-FAEE-4238-BEBD-92863BED299E}" srcOrd="3" destOrd="0" parTransId="{9A022B30-B8A3-46B0-A7CE-20472C3873D0}" sibTransId="{8BC4DFB0-C11F-4E2F-AF13-6B1714D334BE}"/>
    <dgm:cxn modelId="{937159BC-DA29-44C7-87B1-D08B731591E2}" type="presOf" srcId="{54001FE8-3E95-4B75-8723-322B30C11C19}" destId="{D2CF26FC-6636-422E-8488-369CBA133ADE}" srcOrd="0" destOrd="1" presId="urn:microsoft.com/office/officeart/2005/8/layout/process1"/>
    <dgm:cxn modelId="{380BB9E1-84E0-495A-BD55-B480BE006ED1}" srcId="{187C57BF-5E1A-4020-8504-232E4DCADBCC}" destId="{C67D901E-CD19-453C-B2E9-15103C6BCB60}" srcOrd="1" destOrd="0" parTransId="{FD458E1C-2880-4EF4-9CAF-A675986B5770}" sibTransId="{23CC1EB0-658F-49F1-B188-D24FE4C9A1DA}"/>
    <dgm:cxn modelId="{48BA439B-C201-4359-AB2E-FAA556B4CD83}" type="presOf" srcId="{EAB785E1-6BC8-4D28-9B32-54B2D4A991F5}" destId="{144D4D0D-E3C0-421B-93F7-11AF0A01D46C}" srcOrd="0" destOrd="3" presId="urn:microsoft.com/office/officeart/2005/8/layout/process1"/>
    <dgm:cxn modelId="{73BFD0F5-0696-46BE-817D-83591E90FF37}" srcId="{FC8A48FA-5AE6-4F14-A51F-0D74A480E17D}" destId="{E4D051F9-3B8B-4731-A520-4A4297C68FAF}" srcOrd="2" destOrd="0" parTransId="{3B9BF33D-B49D-4989-B4FB-A8C8388C8D2A}" sibTransId="{24DAAEC4-D3FB-4C3E-92EB-61C74DB41F3A}"/>
    <dgm:cxn modelId="{D7F8DA5E-EFA8-4603-8B1C-B4C9A4320095}" type="presOf" srcId="{131CF83A-5F8D-438B-BBC4-6D13C4CFFFAB}" destId="{E8361C61-30E5-41FE-B005-82D6BBFB4ED8}" srcOrd="1" destOrd="0" presId="urn:microsoft.com/office/officeart/2005/8/layout/process1"/>
    <dgm:cxn modelId="{36B55980-9E44-4EF3-9D9E-067CA1697D08}" type="presOf" srcId="{E4D051F9-3B8B-4731-A520-4A4297C68FAF}" destId="{D2CF26FC-6636-422E-8488-369CBA133ADE}" srcOrd="0" destOrd="3" presId="urn:microsoft.com/office/officeart/2005/8/layout/process1"/>
    <dgm:cxn modelId="{9ED31BE2-6C4B-4F55-803B-599F8ED06EDC}" type="presOf" srcId="{131CF83A-5F8D-438B-BBC4-6D13C4CFFFAB}" destId="{AA0F609F-5CD8-47B7-8A6A-9B077EE21426}" srcOrd="0" destOrd="0" presId="urn:microsoft.com/office/officeart/2005/8/layout/process1"/>
    <dgm:cxn modelId="{DB33A0FD-EF70-4239-B5E3-924E9CD05996}" type="presOf" srcId="{4F5ACB79-4D08-4ED8-B7AA-54875A802DCA}" destId="{144D4D0D-E3C0-421B-93F7-11AF0A01D46C}" srcOrd="0" destOrd="1" presId="urn:microsoft.com/office/officeart/2005/8/layout/process1"/>
    <dgm:cxn modelId="{D7F03F2A-55A6-4CD5-AF0F-1D2649D0FC40}" srcId="{670A59CA-40C8-4151-ADB6-0B3673CAF937}" destId="{D84996D9-5E21-44F4-9F67-61227B532793}" srcOrd="0" destOrd="0" parTransId="{A2E6C912-33A9-42B1-87AB-25D1ABACC9F8}" sibTransId="{01C125F3-70B1-4D75-B72F-0BF778388B37}"/>
    <dgm:cxn modelId="{C5CE2FB4-D1EA-46E2-A3C8-1518CD9D378F}" type="presOf" srcId="{2E880619-F6D1-41A5-83C1-8C4E3B47CD58}" destId="{BB9DD192-468E-4695-8BA7-89371AF28812}" srcOrd="0" destOrd="0" presId="urn:microsoft.com/office/officeart/2005/8/layout/process1"/>
    <dgm:cxn modelId="{D5EBAC6D-37C8-4490-A409-DD0E7211CD5A}" type="presOf" srcId="{FAD4B736-FAEE-4238-BEBD-92863BED299E}" destId="{D2CF26FC-6636-422E-8488-369CBA133ADE}" srcOrd="0" destOrd="4" presId="urn:microsoft.com/office/officeart/2005/8/layout/process1"/>
    <dgm:cxn modelId="{1AB216FC-5778-44CF-8F59-D821D4C14118}" type="presOf" srcId="{CC724215-7A28-4C04-9DBE-E1B8177BC730}" destId="{144D4D0D-E3C0-421B-93F7-11AF0A01D46C}" srcOrd="0" destOrd="2" presId="urn:microsoft.com/office/officeart/2005/8/layout/process1"/>
    <dgm:cxn modelId="{1761956C-A255-4C43-8C9A-9F52057D6B02}" type="presOf" srcId="{ACC3DEC0-14D9-470E-BE1F-C2E97CD22BF1}" destId="{BEF314B3-A2F7-4193-8DA5-DFAE32D000E7}" srcOrd="0" destOrd="2" presId="urn:microsoft.com/office/officeart/2005/8/layout/process1"/>
    <dgm:cxn modelId="{80CC0B3C-073D-4506-BA53-1B03450D0F48}" type="presOf" srcId="{187C57BF-5E1A-4020-8504-232E4DCADBCC}" destId="{D8CF208F-751A-4FAF-A0EB-9D1D0C675206}" srcOrd="0" destOrd="0" presId="urn:microsoft.com/office/officeart/2005/8/layout/process1"/>
    <dgm:cxn modelId="{423B16D3-299F-4B0A-B4C6-41C1394A8F8E}" srcId="{F99DA0CC-9EB0-49BB-AA13-BD750CC34493}" destId="{4F5ACB79-4D08-4ED8-B7AA-54875A802DCA}" srcOrd="0" destOrd="0" parTransId="{2667BB4F-BD35-4102-BCCA-8DB64FEE382A}" sibTransId="{8C421932-70BD-4C12-A933-9BF28488980A}"/>
    <dgm:cxn modelId="{DDB465AA-9CF9-4554-9750-64F24750CA91}" type="presOf" srcId="{467B44FB-66E1-4260-8773-42917F8B9F44}" destId="{715A873A-8360-4F06-8A3C-44E6AEAAC7A9}" srcOrd="0" destOrd="0" presId="urn:microsoft.com/office/officeart/2005/8/layout/process1"/>
    <dgm:cxn modelId="{8996DCE4-2AD2-41D4-8632-EAFF085FC9DD}" srcId="{467B44FB-66E1-4260-8773-42917F8B9F44}" destId="{5D1904CC-1B05-4AE5-81E5-8DDEAABB09CB}" srcOrd="4" destOrd="0" parTransId="{D3EFC98B-7DA4-452D-A78D-9CA81AE0DC87}" sibTransId="{6FDECD55-669F-45FD-BECC-BEEA2BA6EE49}"/>
    <dgm:cxn modelId="{525BFC14-8125-4B24-9040-07539B88DD95}" srcId="{467B44FB-66E1-4260-8773-42917F8B9F44}" destId="{187C57BF-5E1A-4020-8504-232E4DCADBCC}" srcOrd="3" destOrd="0" parTransId="{6A65D7F4-5AC0-4403-8F15-035C8F977F3C}" sibTransId="{B493BB46-92D7-4FB1-A82F-88EDEC78B00F}"/>
    <dgm:cxn modelId="{2850F86A-E96C-4F96-A0E3-32A64A614176}" srcId="{670A59CA-40C8-4151-ADB6-0B3673CAF937}" destId="{ACC3DEC0-14D9-470E-BE1F-C2E97CD22BF1}" srcOrd="1" destOrd="0" parTransId="{ECF0970B-FF8D-41BF-A9E7-72EE5E6DEF67}" sibTransId="{EBB60E41-7BEB-48FA-BCD3-C1474662D30C}"/>
    <dgm:cxn modelId="{5882BBE1-AF15-4D7E-8AC4-572F2C087E82}" type="presOf" srcId="{B493BB46-92D7-4FB1-A82F-88EDEC78B00F}" destId="{AB3BC49D-EB63-44CF-9778-7580B244D130}" srcOrd="1" destOrd="0" presId="urn:microsoft.com/office/officeart/2005/8/layout/process1"/>
    <dgm:cxn modelId="{BBA02E66-0949-4FED-A4F4-5CD0D1780596}" srcId="{467B44FB-66E1-4260-8773-42917F8B9F44}" destId="{F99DA0CC-9EB0-49BB-AA13-BD750CC34493}" srcOrd="1" destOrd="0" parTransId="{1A5052AE-69C2-405E-B4A6-C79771CBA670}" sibTransId="{131CF83A-5F8D-438B-BBC4-6D13C4CFFFAB}"/>
    <dgm:cxn modelId="{C6188E08-2AFB-4FF5-B923-7A1442FC8FAC}" type="presOf" srcId="{87F96C77-97AC-4D65-864C-E9DB595EE4A8}" destId="{B49C0774-878C-4A9E-BC51-8257FB2DACA1}" srcOrd="0" destOrd="0" presId="urn:microsoft.com/office/officeart/2005/8/layout/process1"/>
    <dgm:cxn modelId="{7356D063-BD21-4FC2-9F95-C0B8AC42E6CB}" type="presOf" srcId="{2BFBA987-E94D-489B-860E-14D2FE43FD80}" destId="{D8CF208F-751A-4FAF-A0EB-9D1D0C675206}" srcOrd="0" destOrd="1" presId="urn:microsoft.com/office/officeart/2005/8/layout/process1"/>
    <dgm:cxn modelId="{6015C444-07A8-4D9D-9843-973B6E1F87BB}" srcId="{670A59CA-40C8-4151-ADB6-0B3673CAF937}" destId="{EBF35368-F848-426D-BE69-5A1C03517678}" srcOrd="2" destOrd="0" parTransId="{5452D5FF-FADB-4905-8933-702B1021C595}" sibTransId="{BD3011B6-1B0A-4ADB-B4BC-1CAD9A84528D}"/>
    <dgm:cxn modelId="{39F9447A-BC70-4AAF-AABD-EAE632D6E5DC}" type="presOf" srcId="{39B56110-A18D-4896-B1EC-C62D6BC3AE73}" destId="{D2CF26FC-6636-422E-8488-369CBA133ADE}" srcOrd="0" destOrd="2" presId="urn:microsoft.com/office/officeart/2005/8/layout/process1"/>
    <dgm:cxn modelId="{7D47C12A-785A-46C4-82A1-4122331D684F}" type="presParOf" srcId="{715A873A-8360-4F06-8A3C-44E6AEAAC7A9}" destId="{BEF314B3-A2F7-4193-8DA5-DFAE32D000E7}" srcOrd="0" destOrd="0" presId="urn:microsoft.com/office/officeart/2005/8/layout/process1"/>
    <dgm:cxn modelId="{2F0850D9-2547-45F5-BC02-0DDE16CA2118}" type="presParOf" srcId="{715A873A-8360-4F06-8A3C-44E6AEAAC7A9}" destId="{BB9DD192-468E-4695-8BA7-89371AF28812}" srcOrd="1" destOrd="0" presId="urn:microsoft.com/office/officeart/2005/8/layout/process1"/>
    <dgm:cxn modelId="{1E73485A-641A-4EB6-8415-03BAA832BE31}" type="presParOf" srcId="{BB9DD192-468E-4695-8BA7-89371AF28812}" destId="{CA84D905-EA9B-4919-91F5-A39986E15CBF}" srcOrd="0" destOrd="0" presId="urn:microsoft.com/office/officeart/2005/8/layout/process1"/>
    <dgm:cxn modelId="{72A21944-7E51-480B-83E4-CFE2A49F26CA}" type="presParOf" srcId="{715A873A-8360-4F06-8A3C-44E6AEAAC7A9}" destId="{144D4D0D-E3C0-421B-93F7-11AF0A01D46C}" srcOrd="2" destOrd="0" presId="urn:microsoft.com/office/officeart/2005/8/layout/process1"/>
    <dgm:cxn modelId="{D16DD297-2BA0-4407-B21D-AA1E0BF8CA45}" type="presParOf" srcId="{715A873A-8360-4F06-8A3C-44E6AEAAC7A9}" destId="{AA0F609F-5CD8-47B7-8A6A-9B077EE21426}" srcOrd="3" destOrd="0" presId="urn:microsoft.com/office/officeart/2005/8/layout/process1"/>
    <dgm:cxn modelId="{48DE49FD-E179-4653-877C-4443065D6C58}" type="presParOf" srcId="{AA0F609F-5CD8-47B7-8A6A-9B077EE21426}" destId="{E8361C61-30E5-41FE-B005-82D6BBFB4ED8}" srcOrd="0" destOrd="0" presId="urn:microsoft.com/office/officeart/2005/8/layout/process1"/>
    <dgm:cxn modelId="{9FF5D839-2E1A-4A1A-A989-84C841409FC8}" type="presParOf" srcId="{715A873A-8360-4F06-8A3C-44E6AEAAC7A9}" destId="{D2CF26FC-6636-422E-8488-369CBA133ADE}" srcOrd="4" destOrd="0" presId="urn:microsoft.com/office/officeart/2005/8/layout/process1"/>
    <dgm:cxn modelId="{9BFFAC16-E2BD-4FB1-A5B7-28EDDE019270}" type="presParOf" srcId="{715A873A-8360-4F06-8A3C-44E6AEAAC7A9}" destId="{B49C0774-878C-4A9E-BC51-8257FB2DACA1}" srcOrd="5" destOrd="0" presId="urn:microsoft.com/office/officeart/2005/8/layout/process1"/>
    <dgm:cxn modelId="{03070935-5FE3-490F-9397-6BDF04A0D05C}" type="presParOf" srcId="{B49C0774-878C-4A9E-BC51-8257FB2DACA1}" destId="{EA574AA3-6DC8-4516-B335-F68633021A7C}" srcOrd="0" destOrd="0" presId="urn:microsoft.com/office/officeart/2005/8/layout/process1"/>
    <dgm:cxn modelId="{79AC27E1-BFD8-4B8B-AE03-EDA6FA72C0D1}" type="presParOf" srcId="{715A873A-8360-4F06-8A3C-44E6AEAAC7A9}" destId="{D8CF208F-751A-4FAF-A0EB-9D1D0C675206}" srcOrd="6" destOrd="0" presId="urn:microsoft.com/office/officeart/2005/8/layout/process1"/>
    <dgm:cxn modelId="{69639047-0845-4923-B8F5-133DF6564160}" type="presParOf" srcId="{715A873A-8360-4F06-8A3C-44E6AEAAC7A9}" destId="{F06CD6AB-72D5-4691-B259-ACBA2EFEBF66}" srcOrd="7" destOrd="0" presId="urn:microsoft.com/office/officeart/2005/8/layout/process1"/>
    <dgm:cxn modelId="{AA53A19A-EB75-4DD0-A744-DF8CF0BCB4AD}" type="presParOf" srcId="{F06CD6AB-72D5-4691-B259-ACBA2EFEBF66}" destId="{AB3BC49D-EB63-44CF-9778-7580B244D130}" srcOrd="0" destOrd="0" presId="urn:microsoft.com/office/officeart/2005/8/layout/process1"/>
    <dgm:cxn modelId="{BA2AD411-FCAE-4ED6-BF3E-AB289B152C2C}" type="presParOf" srcId="{715A873A-8360-4F06-8A3C-44E6AEAAC7A9}" destId="{20694036-11E3-4FE1-AC6D-E5B6BAD6F61A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6DC463-65BA-43AA-9E4D-EDCD404219D7}">
      <dsp:nvSpPr>
        <dsp:cNvPr id="0" name=""/>
        <dsp:cNvSpPr/>
      </dsp:nvSpPr>
      <dsp:spPr>
        <a:xfrm>
          <a:off x="2402458" y="878"/>
          <a:ext cx="1748283" cy="775952"/>
        </a:xfrm>
        <a:prstGeom prst="roundRect">
          <a:avLst>
            <a:gd name="adj" fmla="val 10000"/>
          </a:avLst>
        </a:prstGeom>
        <a:solidFill>
          <a:schemeClr val="accent5"/>
        </a:soli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Texten</a:t>
          </a:r>
          <a:endParaRPr lang="de-DE" sz="2000" b="1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425185" y="23605"/>
        <a:ext cx="1702829" cy="730498"/>
      </dsp:txXfrm>
    </dsp:sp>
    <dsp:sp modelId="{598D568C-1E9B-4439-9947-1576BCC490F4}">
      <dsp:nvSpPr>
        <dsp:cNvPr id="0" name=""/>
        <dsp:cNvSpPr/>
      </dsp:nvSpPr>
      <dsp:spPr>
        <a:xfrm rot="3600000">
          <a:off x="3284744" y="1273436"/>
          <a:ext cx="1265133" cy="450326"/>
        </a:xfrm>
        <a:prstGeom prst="leftRightArrow">
          <a:avLst>
            <a:gd name="adj1" fmla="val 60000"/>
            <a:gd name="adj2" fmla="val 50000"/>
          </a:avLst>
        </a:prstGeom>
        <a:solidFill>
          <a:srgbClr val="FFCC6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000" b="1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419842" y="1363501"/>
        <a:ext cx="994937" cy="270196"/>
      </dsp:txXfrm>
    </dsp:sp>
    <dsp:sp modelId="{F3125AE8-EB76-430D-BDC8-D0BD8797CD27}">
      <dsp:nvSpPr>
        <dsp:cNvPr id="0" name=""/>
        <dsp:cNvSpPr/>
      </dsp:nvSpPr>
      <dsp:spPr>
        <a:xfrm>
          <a:off x="3553444" y="2220368"/>
          <a:ext cx="2009158" cy="775952"/>
        </a:xfrm>
        <a:prstGeom prst="roundRect">
          <a:avLst>
            <a:gd name="adj" fmla="val 10000"/>
          </a:avLst>
        </a:prstGeom>
        <a:solidFill>
          <a:srgbClr val="FFFF00"/>
        </a:solidFill>
        <a:ln w="25400" cap="flat" cmpd="sng" algn="ctr">
          <a:solidFill>
            <a:schemeClr val="accent4">
              <a:shade val="50000"/>
            </a:schemeClr>
          </a:solidFill>
          <a:prstDash val="solid"/>
        </a:ln>
        <a:effectLst/>
      </dsp:spPr>
      <dsp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Korrektheit prüfen</a:t>
          </a:r>
          <a:endParaRPr lang="de-DE" sz="2000" b="1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576171" y="2243095"/>
        <a:ext cx="1963704" cy="730498"/>
      </dsp:txXfrm>
    </dsp:sp>
    <dsp:sp modelId="{3C673E7D-31A4-4EEF-B2C8-0693930CE75D}">
      <dsp:nvSpPr>
        <dsp:cNvPr id="0" name=""/>
        <dsp:cNvSpPr/>
      </dsp:nvSpPr>
      <dsp:spPr>
        <a:xfrm rot="10800000">
          <a:off x="3055124" y="2472553"/>
          <a:ext cx="442950" cy="271583"/>
        </a:xfrm>
        <a:prstGeom prst="leftRightArrow">
          <a:avLst>
            <a:gd name="adj1" fmla="val 60000"/>
            <a:gd name="adj2" fmla="val 50000"/>
          </a:avLst>
        </a:prstGeom>
        <a:noFill/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000" b="1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 rot="10800000">
        <a:off x="3136599" y="2526870"/>
        <a:ext cx="280000" cy="162949"/>
      </dsp:txXfrm>
    </dsp:sp>
    <dsp:sp modelId="{5856FA11-DFC6-4C32-9BDD-71EA4757EE64}">
      <dsp:nvSpPr>
        <dsp:cNvPr id="0" name=""/>
        <dsp:cNvSpPr/>
      </dsp:nvSpPr>
      <dsp:spPr>
        <a:xfrm>
          <a:off x="990597" y="2220368"/>
          <a:ext cx="2009158" cy="775952"/>
        </a:xfrm>
        <a:prstGeom prst="roundRect">
          <a:avLst>
            <a:gd name="adj" fmla="val 10000"/>
          </a:avLst>
        </a:prstGeom>
        <a:solidFill>
          <a:srgbClr val="FFE6E5"/>
        </a:solidFill>
        <a:ln w="25400" cap="flat" cmpd="sng" algn="ctr">
          <a:solidFill>
            <a:schemeClr val="accent2">
              <a:shade val="50000"/>
            </a:schemeClr>
          </a:solidFill>
          <a:prstDash val="solid"/>
        </a:ln>
        <a:effectLst/>
      </dsp:spPr>
      <dsp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Verständlichkeit prüfen</a:t>
          </a:r>
          <a:endParaRPr lang="de-DE" sz="2000" b="1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013324" y="2243095"/>
        <a:ext cx="1963704" cy="730498"/>
      </dsp:txXfrm>
    </dsp:sp>
    <dsp:sp modelId="{7C4D4C20-47A3-43B5-9843-45F8194006F6}">
      <dsp:nvSpPr>
        <dsp:cNvPr id="0" name=""/>
        <dsp:cNvSpPr/>
      </dsp:nvSpPr>
      <dsp:spPr>
        <a:xfrm rot="18000000">
          <a:off x="2003321" y="1273436"/>
          <a:ext cx="1265133" cy="450326"/>
        </a:xfrm>
        <a:prstGeom prst="leftRightArrow">
          <a:avLst>
            <a:gd name="adj1" fmla="val 60000"/>
            <a:gd name="adj2" fmla="val 50000"/>
          </a:avLst>
        </a:prstGeom>
        <a:solidFill>
          <a:srgbClr val="FF6666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2000" b="1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138419" y="1363501"/>
        <a:ext cx="994937" cy="2701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5B09B5-6A17-4C76-BEFF-FABD9D38748F}">
      <dsp:nvSpPr>
        <dsp:cNvPr id="0" name=""/>
        <dsp:cNvSpPr/>
      </dsp:nvSpPr>
      <dsp:spPr>
        <a:xfrm>
          <a:off x="492" y="108515"/>
          <a:ext cx="1922673" cy="1153604"/>
        </a:xfrm>
        <a:prstGeom prst="rect">
          <a:avLst/>
        </a:prstGeom>
        <a:solidFill>
          <a:schemeClr val="accent2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200" kern="1200" dirty="0" smtClean="0"/>
            <a:t>Spezifische Zielgruppen</a:t>
          </a:r>
          <a:endParaRPr lang="de-DE" sz="2200" kern="1200" dirty="0"/>
        </a:p>
      </dsp:txBody>
      <dsp:txXfrm>
        <a:off x="492" y="108515"/>
        <a:ext cx="1922673" cy="1153604"/>
      </dsp:txXfrm>
    </dsp:sp>
    <dsp:sp modelId="{A7FE7FCF-DFA3-410D-BDCB-D24C11E34929}">
      <dsp:nvSpPr>
        <dsp:cNvPr id="0" name=""/>
        <dsp:cNvSpPr/>
      </dsp:nvSpPr>
      <dsp:spPr>
        <a:xfrm>
          <a:off x="2115433" y="108515"/>
          <a:ext cx="1922673" cy="1153604"/>
        </a:xfrm>
        <a:prstGeom prst="rect">
          <a:avLst/>
        </a:prstGeom>
        <a:solidFill>
          <a:schemeClr val="accent2">
            <a:alpha val="90000"/>
            <a:hueOff val="0"/>
            <a:satOff val="0"/>
            <a:lumOff val="0"/>
            <a:alphaOff val="-13333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200" kern="1200" dirty="0" smtClean="0"/>
            <a:t>Andere Rezipienten</a:t>
          </a:r>
          <a:endParaRPr lang="de-DE" sz="2200" kern="1200" dirty="0"/>
        </a:p>
      </dsp:txBody>
      <dsp:txXfrm>
        <a:off x="2115433" y="108515"/>
        <a:ext cx="1922673" cy="1153604"/>
      </dsp:txXfrm>
    </dsp:sp>
    <dsp:sp modelId="{6CFCD791-6C86-4580-BA27-B229CCB81826}">
      <dsp:nvSpPr>
        <dsp:cNvPr id="0" name=""/>
        <dsp:cNvSpPr/>
      </dsp:nvSpPr>
      <dsp:spPr>
        <a:xfrm>
          <a:off x="492" y="1454387"/>
          <a:ext cx="1922673" cy="1153604"/>
        </a:xfrm>
        <a:prstGeom prst="rect">
          <a:avLst/>
        </a:prstGeom>
        <a:solidFill>
          <a:schemeClr val="accent2">
            <a:alpha val="90000"/>
            <a:hueOff val="0"/>
            <a:satOff val="0"/>
            <a:lumOff val="0"/>
            <a:alphaOff val="-26667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200" kern="1200" dirty="0" smtClean="0"/>
            <a:t>Herausgeber-</a:t>
          </a:r>
          <a:r>
            <a:rPr lang="de-DE" sz="2200" kern="1200" dirty="0" err="1" smtClean="0"/>
            <a:t>schaft</a:t>
          </a:r>
          <a:endParaRPr lang="de-DE" sz="2200" kern="1200" dirty="0"/>
        </a:p>
      </dsp:txBody>
      <dsp:txXfrm>
        <a:off x="492" y="1454387"/>
        <a:ext cx="1922673" cy="1153604"/>
      </dsp:txXfrm>
    </dsp:sp>
    <dsp:sp modelId="{51A4B4C1-AA11-40BE-BEAD-9FEF1CA28B65}">
      <dsp:nvSpPr>
        <dsp:cNvPr id="0" name=""/>
        <dsp:cNvSpPr/>
      </dsp:nvSpPr>
      <dsp:spPr>
        <a:xfrm>
          <a:off x="2115433" y="1454387"/>
          <a:ext cx="1922673" cy="1153604"/>
        </a:xfrm>
        <a:prstGeom prst="rect">
          <a:avLst/>
        </a:prstGeom>
        <a:solidFill>
          <a:schemeClr val="accent2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200" kern="1200" dirty="0" smtClean="0"/>
            <a:t>Öffentlichkeit</a:t>
          </a:r>
          <a:endParaRPr lang="de-DE" sz="2200" kern="1200" dirty="0"/>
        </a:p>
      </dsp:txBody>
      <dsp:txXfrm>
        <a:off x="2115433" y="1454387"/>
        <a:ext cx="1922673" cy="11536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8CAFB8-89FA-4AEF-814A-5514D3641C27}">
      <dsp:nvSpPr>
        <dsp:cNvPr id="0" name=""/>
        <dsp:cNvSpPr/>
      </dsp:nvSpPr>
      <dsp:spPr>
        <a:xfrm rot="5400000">
          <a:off x="1367286" y="247525"/>
          <a:ext cx="427115" cy="710710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4338D0-FB4B-4C18-8BDB-8E62F0C4CA10}">
      <dsp:nvSpPr>
        <dsp:cNvPr id="0" name=""/>
        <dsp:cNvSpPr/>
      </dsp:nvSpPr>
      <dsp:spPr>
        <a:xfrm>
          <a:off x="1295990" y="459875"/>
          <a:ext cx="641633" cy="562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800" kern="1200" dirty="0" smtClean="0"/>
            <a:t>Vorher	</a:t>
          </a:r>
          <a:endParaRPr lang="de-DE" sz="800" kern="1200" dirty="0"/>
        </a:p>
      </dsp:txBody>
      <dsp:txXfrm>
        <a:off x="1295990" y="459875"/>
        <a:ext cx="641633" cy="562429"/>
      </dsp:txXfrm>
    </dsp:sp>
    <dsp:sp modelId="{788867F8-679C-4AAF-8E8C-497D41AB5352}">
      <dsp:nvSpPr>
        <dsp:cNvPr id="0" name=""/>
        <dsp:cNvSpPr/>
      </dsp:nvSpPr>
      <dsp:spPr>
        <a:xfrm>
          <a:off x="1816561" y="195202"/>
          <a:ext cx="121062" cy="121062"/>
        </a:xfrm>
        <a:prstGeom prst="triangle">
          <a:avLst>
            <a:gd name="adj" fmla="val 10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03F173-8812-493C-B75D-8B7192A70D49}">
      <dsp:nvSpPr>
        <dsp:cNvPr id="0" name=""/>
        <dsp:cNvSpPr/>
      </dsp:nvSpPr>
      <dsp:spPr>
        <a:xfrm rot="5400000">
          <a:off x="2152772" y="53156"/>
          <a:ext cx="427115" cy="710710"/>
        </a:xfrm>
        <a:prstGeom prst="corner">
          <a:avLst>
            <a:gd name="adj1" fmla="val 16120"/>
            <a:gd name="adj2" fmla="val 16110"/>
          </a:avLst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371AB5-4B3B-471B-9BB1-E0DA3F7A8944}">
      <dsp:nvSpPr>
        <dsp:cNvPr id="0" name=""/>
        <dsp:cNvSpPr/>
      </dsp:nvSpPr>
      <dsp:spPr>
        <a:xfrm>
          <a:off x="2081475" y="265506"/>
          <a:ext cx="641633" cy="562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800" kern="1200" dirty="0" smtClean="0"/>
            <a:t>Intervention</a:t>
          </a:r>
          <a:endParaRPr lang="de-DE" sz="800" kern="1200" dirty="0"/>
        </a:p>
      </dsp:txBody>
      <dsp:txXfrm>
        <a:off x="2081475" y="265506"/>
        <a:ext cx="641633" cy="562429"/>
      </dsp:txXfrm>
    </dsp:sp>
    <dsp:sp modelId="{DD500E1E-497A-47F6-AA96-930663E1234B}">
      <dsp:nvSpPr>
        <dsp:cNvPr id="0" name=""/>
        <dsp:cNvSpPr/>
      </dsp:nvSpPr>
      <dsp:spPr>
        <a:xfrm>
          <a:off x="2602046" y="833"/>
          <a:ext cx="121062" cy="121062"/>
        </a:xfrm>
        <a:prstGeom prst="triangle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7C816F-A0F3-438C-A107-4BBF6E19D786}">
      <dsp:nvSpPr>
        <dsp:cNvPr id="0" name=""/>
        <dsp:cNvSpPr/>
      </dsp:nvSpPr>
      <dsp:spPr>
        <a:xfrm rot="5400000">
          <a:off x="2938257" y="-141212"/>
          <a:ext cx="427115" cy="710710"/>
        </a:xfrm>
        <a:prstGeom prst="corner">
          <a:avLst>
            <a:gd name="adj1" fmla="val 16120"/>
            <a:gd name="adj2" fmla="val 1611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E2B447-9DAC-47D7-8455-30B290AB1ABE}">
      <dsp:nvSpPr>
        <dsp:cNvPr id="0" name=""/>
        <dsp:cNvSpPr/>
      </dsp:nvSpPr>
      <dsp:spPr>
        <a:xfrm>
          <a:off x="2866960" y="71137"/>
          <a:ext cx="641633" cy="5624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t" anchorCtr="0">
          <a:noAutofit/>
        </a:bodyPr>
        <a:lstStyle/>
        <a:p>
          <a:pPr lvl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800" kern="1200" dirty="0" smtClean="0"/>
            <a:t>Nachher</a:t>
          </a:r>
          <a:endParaRPr lang="de-DE" sz="800" kern="1200" dirty="0"/>
        </a:p>
      </dsp:txBody>
      <dsp:txXfrm>
        <a:off x="2866960" y="71137"/>
        <a:ext cx="641633" cy="56242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F314B3-A2F7-4193-8DA5-DFAE32D000E7}">
      <dsp:nvSpPr>
        <dsp:cNvPr id="0" name=""/>
        <dsp:cNvSpPr/>
      </dsp:nvSpPr>
      <dsp:spPr>
        <a:xfrm>
          <a:off x="7723" y="1436743"/>
          <a:ext cx="1306865" cy="14699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Input</a:t>
          </a:r>
          <a:endParaRPr lang="de-DE" sz="2000" b="1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Rechtliche Grundlagen</a:t>
          </a:r>
          <a:endParaRPr lang="de-DE" sz="12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Politische Ziele</a:t>
          </a:r>
          <a:endParaRPr lang="de-DE" sz="12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Auftrag</a:t>
          </a:r>
          <a:endParaRPr lang="de-DE" sz="12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46000" y="1475020"/>
        <a:ext cx="1230311" cy="1393358"/>
      </dsp:txXfrm>
    </dsp:sp>
    <dsp:sp modelId="{BB9DD192-468E-4695-8BA7-89371AF28812}">
      <dsp:nvSpPr>
        <dsp:cNvPr id="0" name=""/>
        <dsp:cNvSpPr/>
      </dsp:nvSpPr>
      <dsp:spPr>
        <a:xfrm rot="39838">
          <a:off x="1448728" y="2020423"/>
          <a:ext cx="284413" cy="32410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600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448731" y="2084749"/>
        <a:ext cx="199089" cy="194462"/>
      </dsp:txXfrm>
    </dsp:sp>
    <dsp:sp modelId="{144D4D0D-E3C0-421B-93F7-11AF0A01D46C}">
      <dsp:nvSpPr>
        <dsp:cNvPr id="0" name=""/>
        <dsp:cNvSpPr/>
      </dsp:nvSpPr>
      <dsp:spPr>
        <a:xfrm>
          <a:off x="1851183" y="1459115"/>
          <a:ext cx="1480862" cy="14699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1000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1000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1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b="1" kern="1200" dirty="0" smtClean="0">
              <a:latin typeface="Calibri" panose="020F0502020204030204" pitchFamily="34" charset="0"/>
              <a:cs typeface="Calibri" panose="020F0502020204030204" pitchFamily="34" charset="0"/>
            </a:rPr>
            <a:t>Umsetzung</a:t>
          </a:r>
          <a:endParaRPr lang="de-DE" sz="2000" b="1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Ressourcen</a:t>
          </a:r>
          <a:endParaRPr lang="de-DE" sz="12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Strukturen</a:t>
          </a:r>
          <a:endParaRPr lang="de-DE" sz="12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Prozesse</a:t>
          </a:r>
          <a:endParaRPr lang="de-DE" sz="12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1894235" y="1502167"/>
        <a:ext cx="1394758" cy="1383808"/>
      </dsp:txXfrm>
    </dsp:sp>
    <dsp:sp modelId="{AA0F609F-5CD8-47B7-8A6A-9B077EE21426}">
      <dsp:nvSpPr>
        <dsp:cNvPr id="0" name=""/>
        <dsp:cNvSpPr/>
      </dsp:nvSpPr>
      <dsp:spPr>
        <a:xfrm rot="21559582">
          <a:off x="3459260" y="2020232"/>
          <a:ext cx="269735" cy="32410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10000"/>
                <a:lumOff val="13619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10000"/>
                <a:lumOff val="13619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10000"/>
                <a:lumOff val="13619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600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459263" y="2085528"/>
        <a:ext cx="188815" cy="194462"/>
      </dsp:txXfrm>
    </dsp:sp>
    <dsp:sp modelId="{D2CF26FC-6636-422E-8488-369CBA133ADE}">
      <dsp:nvSpPr>
        <dsp:cNvPr id="0" name=""/>
        <dsp:cNvSpPr/>
      </dsp:nvSpPr>
      <dsp:spPr>
        <a:xfrm>
          <a:off x="3840944" y="1436743"/>
          <a:ext cx="1306865" cy="14699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000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2000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dirty="0" err="1" smtClean="0">
              <a:latin typeface="Calibri" panose="020F0502020204030204" pitchFamily="34" charset="0"/>
              <a:cs typeface="Calibri" panose="020F0502020204030204" pitchFamily="34" charset="0"/>
            </a:rPr>
            <a:t>Ouput</a:t>
          </a:r>
          <a:r>
            <a:rPr lang="de-DE" sz="20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	</a:t>
          </a:r>
          <a:endParaRPr lang="de-DE" sz="20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Produkte</a:t>
          </a:r>
          <a:endParaRPr lang="de-DE" sz="12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Angebote</a:t>
          </a:r>
          <a:endParaRPr lang="de-DE" sz="12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Leistungen</a:t>
          </a:r>
          <a:endParaRPr lang="de-DE" sz="12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de-DE" sz="12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3879221" y="1475020"/>
        <a:ext cx="1230311" cy="1393358"/>
      </dsp:txXfrm>
    </dsp:sp>
    <dsp:sp modelId="{B49C0774-878C-4A9E-BC51-8257FB2DACA1}">
      <dsp:nvSpPr>
        <dsp:cNvPr id="0" name=""/>
        <dsp:cNvSpPr/>
      </dsp:nvSpPr>
      <dsp:spPr>
        <a:xfrm>
          <a:off x="5278496" y="2009648"/>
          <a:ext cx="277055" cy="32410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19999"/>
                <a:lumOff val="27237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19999"/>
                <a:lumOff val="27237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19999"/>
                <a:lumOff val="2723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600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278496" y="2074468"/>
        <a:ext cx="193939" cy="194462"/>
      </dsp:txXfrm>
    </dsp:sp>
    <dsp:sp modelId="{D8CF208F-751A-4FAF-A0EB-9D1D0C675206}">
      <dsp:nvSpPr>
        <dsp:cNvPr id="0" name=""/>
        <dsp:cNvSpPr/>
      </dsp:nvSpPr>
      <dsp:spPr>
        <a:xfrm>
          <a:off x="5670556" y="1436743"/>
          <a:ext cx="1306865" cy="14699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3000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3000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3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Outcome</a:t>
          </a:r>
          <a:endParaRPr lang="de-DE" sz="20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Wirkung auf Zielgruppen </a:t>
          </a:r>
          <a:endParaRPr lang="de-DE" sz="12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Wirkung auf andere Gruppen</a:t>
          </a:r>
          <a:endParaRPr lang="de-DE" sz="12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5708833" y="1475020"/>
        <a:ext cx="1230311" cy="1393358"/>
      </dsp:txXfrm>
    </dsp:sp>
    <dsp:sp modelId="{F06CD6AB-72D5-4691-B259-ACBA2EFEBF66}">
      <dsp:nvSpPr>
        <dsp:cNvPr id="0" name=""/>
        <dsp:cNvSpPr/>
      </dsp:nvSpPr>
      <dsp:spPr>
        <a:xfrm>
          <a:off x="7108109" y="2009648"/>
          <a:ext cx="277055" cy="324102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-29999"/>
                <a:lumOff val="40856"/>
                <a:alphaOff val="0"/>
                <a:shade val="51000"/>
                <a:satMod val="130000"/>
              </a:schemeClr>
            </a:gs>
            <a:gs pos="80000">
              <a:schemeClr val="accent2">
                <a:shade val="90000"/>
                <a:hueOff val="0"/>
                <a:satOff val="-29999"/>
                <a:lumOff val="40856"/>
                <a:alphaOff val="0"/>
                <a:shade val="93000"/>
                <a:satMod val="130000"/>
              </a:schemeClr>
            </a:gs>
            <a:gs pos="100000">
              <a:schemeClr val="accent2">
                <a:shade val="90000"/>
                <a:hueOff val="0"/>
                <a:satOff val="-29999"/>
                <a:lumOff val="408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600" kern="120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7108109" y="2074468"/>
        <a:ext cx="193939" cy="194462"/>
      </dsp:txXfrm>
    </dsp:sp>
    <dsp:sp modelId="{20694036-11E3-4FE1-AC6D-E5B6BAD6F61A}">
      <dsp:nvSpPr>
        <dsp:cNvPr id="0" name=""/>
        <dsp:cNvSpPr/>
      </dsp:nvSpPr>
      <dsp:spPr>
        <a:xfrm>
          <a:off x="7500168" y="1436743"/>
          <a:ext cx="1407507" cy="146991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2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Impact</a:t>
          </a:r>
          <a:endParaRPr lang="de-DE" sz="2000" kern="1200" dirty="0">
            <a:latin typeface="Calibri" panose="020F0502020204030204" pitchFamily="34" charset="0"/>
            <a:cs typeface="Calibri" panose="020F0502020204030204" pitchFamily="34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>
              <a:latin typeface="Calibri" panose="020F0502020204030204" pitchFamily="34" charset="0"/>
              <a:cs typeface="Calibri" panose="020F0502020204030204" pitchFamily="34" charset="0"/>
            </a:rPr>
            <a:t>Gesellschaftliche Auswirkungen</a:t>
          </a:r>
          <a:endParaRPr lang="de-DE" sz="1200" kern="1200" dirty="0"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7541392" y="1477967"/>
        <a:ext cx="1325059" cy="13874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image" Target="../media/image5.jpeg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8934" y="9443087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CAE73D-9A3B-4762-94BE-1954F7515164}" type="slidenum">
              <a:rPr lang="de-CH" sz="1050" smtClean="0"/>
              <a:t>‹Nr.›</a:t>
            </a:fld>
            <a:endParaRPr lang="de-CH" dirty="0"/>
          </a:p>
        </p:txBody>
      </p:sp>
      <p:pic>
        <p:nvPicPr>
          <p:cNvPr id="1026" name="Picture 2" descr="T:\A1716_IIP\A1716_Infos\Vorlagen\Logo\FHNW_HSA_10m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70" y="18260"/>
            <a:ext cx="2310075" cy="391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575532"/>
              </p:ext>
            </p:extLst>
          </p:nvPr>
        </p:nvGraphicFramePr>
        <p:xfrm>
          <a:off x="227067" y="9557628"/>
          <a:ext cx="6150716" cy="36824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{2D5ABB26-0587-4C30-8999-92F81FD0307C}</a:tableStyleId>
              </a:tblPr>
              <a:tblGrid>
                <a:gridCol w="189824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9094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17711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8441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368241">
                <a:tc>
                  <a:txBody>
                    <a:bodyPr/>
                    <a:lstStyle/>
                    <a:p>
                      <a:pPr marL="36195">
                        <a:lnSpc>
                          <a:spcPts val="1400"/>
                        </a:lnSpc>
                        <a:spcAft>
                          <a:spcPts val="0"/>
                        </a:spcAft>
                        <a:tabLst>
                          <a:tab pos="831215" algn="ctr"/>
                        </a:tabLst>
                      </a:pPr>
                      <a:r>
                        <a:rPr lang="de-CH" sz="900" dirty="0">
                          <a:effectLst/>
                        </a:rPr>
                        <a:t>Institut Integration und Partizipation	</a:t>
                      </a:r>
                      <a:endParaRPr lang="de-CH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5952" marR="35952" marT="0" marB="0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e-CH" sz="900">
                          <a:effectLst/>
                        </a:rPr>
                        <a:t>Riggenbachstrasse 16</a:t>
                      </a:r>
                      <a:endParaRPr lang="de-CH" sz="1200">
                        <a:effectLst/>
                      </a:endParaRPr>
                    </a:p>
                    <a:p>
                      <a:pPr marL="36195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e-CH" sz="900">
                          <a:effectLst/>
                        </a:rPr>
                        <a:t>4600 Olten</a:t>
                      </a:r>
                      <a:endParaRPr lang="de-CH" sz="120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5952" marR="35952" marT="0" marB="0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e-CH" sz="900" dirty="0">
                          <a:effectLst/>
                        </a:rPr>
                        <a:t>T  </a:t>
                      </a:r>
                      <a:r>
                        <a:rPr lang="de-CH" sz="900" dirty="0" smtClean="0">
                          <a:effectLst/>
                        </a:rPr>
                        <a:t>+</a:t>
                      </a:r>
                      <a:r>
                        <a:rPr lang="de-CH" sz="900" dirty="0" smtClean="0"/>
                        <a:t>41 62 957 21 16</a:t>
                      </a:r>
                      <a:endParaRPr lang="de-CH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5952" marR="35952" marT="0" marB="0"/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e-CH" sz="900" dirty="0" smtClean="0">
                          <a:effectLst/>
                        </a:rPr>
                        <a:t>esther.pfister@fhnw.ch</a:t>
                      </a:r>
                      <a:endParaRPr lang="de-CH" sz="1200" dirty="0">
                        <a:effectLst/>
                      </a:endParaRPr>
                    </a:p>
                    <a:p>
                      <a:pPr marL="36195">
                        <a:lnSpc>
                          <a:spcPts val="1400"/>
                        </a:lnSpc>
                        <a:spcAft>
                          <a:spcPts val="0"/>
                        </a:spcAft>
                      </a:pPr>
                      <a:r>
                        <a:rPr lang="de-CH" sz="900" dirty="0" smtClean="0">
                          <a:effectLst/>
                        </a:rPr>
                        <a:t>www.fhnw.ch/sozialearbeit/iip</a:t>
                      </a:r>
                      <a:endParaRPr lang="de-CH" sz="1200" dirty="0">
                        <a:effectLst/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35952" marR="35952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9" name="Datumsplatzhalter 8"/>
          <p:cNvSpPr>
            <a:spLocks noGrp="1"/>
          </p:cNvSpPr>
          <p:nvPr>
            <p:ph type="dt" sz="quarter" idx="1"/>
          </p:nvPr>
        </p:nvSpPr>
        <p:spPr>
          <a:xfrm>
            <a:off x="3784424" y="0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CH" sz="1050" b="1" dirty="0" smtClean="0"/>
              <a:t>Fachseminar Leichte Sprache im Kindes- und Erwachsenenschutz 31.10.2017 </a:t>
            </a:r>
          </a:p>
          <a:p>
            <a:r>
              <a:rPr lang="de-CH" sz="1050" b="1" dirty="0" smtClean="0"/>
              <a:t>Anne Parpan-Blaser / Annette Lichtenauer</a:t>
            </a:r>
            <a:r>
              <a:rPr lang="de-CH" sz="900" dirty="0" smtClean="0"/>
              <a:t> </a:t>
            </a:r>
            <a:endParaRPr lang="de-CH" sz="900" dirty="0"/>
          </a:p>
        </p:txBody>
      </p:sp>
    </p:spTree>
    <p:extLst>
      <p:ext uri="{BB962C8B-B14F-4D97-AF65-F5344CB8AC3E}">
        <p14:creationId xmlns:p14="http://schemas.microsoft.com/office/powerpoint/2010/main" val="18420380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8934" y="0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B19858-4534-4200-9F05-60BFDD806BE2}" type="datetimeFigureOut">
              <a:rPr lang="de-CH" smtClean="0"/>
              <a:t>20.08.18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1197" y="4722699"/>
            <a:ext cx="544957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4" y="9443087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8934" y="9443087"/>
            <a:ext cx="2951851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3BA723-BAD8-4D5D-B266-7A970A7CBC27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24637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58061DB-DF71-4765-99A4-14E22DF63CCF}" type="slidenum">
              <a:rPr kumimoji="0" lang="de-CH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CH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4130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BA723-BAD8-4D5D-B266-7A970A7CBC27}" type="slidenum">
              <a:rPr lang="de-CH" smtClean="0"/>
              <a:t>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310497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de-CH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BA723-BAD8-4D5D-B266-7A970A7CBC27}" type="slidenum">
              <a:rPr lang="de-CH" smtClean="0"/>
              <a:t>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98730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de-CH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BA723-BAD8-4D5D-B266-7A970A7CBC27}" type="slidenum">
              <a:rPr lang="de-CH" smtClean="0"/>
              <a:t>4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902103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Wingdings" panose="05000000000000000000" pitchFamily="2" charset="2"/>
              <a:buNone/>
            </a:pPr>
            <a:endParaRPr lang="de-CH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BA723-BAD8-4D5D-B266-7A970A7CBC27}" type="slidenum">
              <a:rPr lang="de-CH" smtClean="0"/>
              <a:t>5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587556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Wingdings" panose="05000000000000000000" pitchFamily="2" charset="2"/>
              <a:buNone/>
            </a:pPr>
            <a:endParaRPr lang="de-CH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BA723-BAD8-4D5D-B266-7A970A7CBC27}" type="slidenum">
              <a:rPr lang="de-CH" smtClean="0"/>
              <a:t>6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926916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9144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de-CH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BA723-BAD8-4D5D-B266-7A970A7CBC27}" type="slidenum">
              <a:rPr lang="de-CH" smtClean="0"/>
              <a:t>7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971697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baseline="0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BA723-BAD8-4D5D-B266-7A970A7CBC27}" type="slidenum">
              <a:rPr lang="de-CH" smtClean="0"/>
              <a:t>8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700903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3BA723-BAD8-4D5D-B266-7A970A7CBC27}" type="slidenum">
              <a:rPr lang="de-CH" smtClean="0"/>
              <a:t>9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47061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2.png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Relationship Id="rId2" Type="http://schemas.openxmlformats.org/officeDocument/2006/relationships/image" Target="../media/image3.png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Relationship Id="rId2" Type="http://schemas.openxmlformats.org/officeDocument/2006/relationships/image" Target="../media/image4.png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 descr="FHNW_HS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26" y="227496"/>
            <a:ext cx="2970171" cy="489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63204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000000"/>
                </a:solidFill>
              </a:rPr>
              <a:t>© Institut Integration und Partizipation: 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2FBD16-4ABD-4092-A684-129630CFCF6D}" type="slidenum">
              <a:rPr lang="de-CH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6048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0350" y="1369297"/>
            <a:ext cx="1969707" cy="4672309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9872" y="1369297"/>
            <a:ext cx="5780159" cy="4672309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000000"/>
                </a:solidFill>
              </a:rPr>
              <a:t>© Institut Integration und Partizipation: 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ECCFF-1567-44F7-80A3-F12B4178DBAD}" type="slidenum">
              <a:rPr lang="de-CH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569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 descr="FHNW_HS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26" y="227496"/>
            <a:ext cx="2970171" cy="489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43972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2400"/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lvl3pPr>
            <a:lvl4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lvl4pPr>
            <a:lvl5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CH" dirty="0">
              <a:solidFill>
                <a:srgbClr val="000000"/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srgbClr val="000000"/>
                </a:solidFill>
              </a:rPr>
              <a:t>© Institut Integration und Partizipation: 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3CEDA54B-FDFA-44D7-9D5B-6489073342FC}" type="slidenum">
              <a:rPr lang="de-CH" smtClean="0">
                <a:solidFill>
                  <a:srgbClr val="00000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8665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181" y="4407378"/>
            <a:ext cx="7772943" cy="1362097"/>
          </a:xfrm>
        </p:spPr>
        <p:txBody>
          <a:bodyPr/>
          <a:lstStyle>
            <a:lvl1pPr algn="l">
              <a:defRPr sz="3500" b="1" cap="all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181" y="2907056"/>
            <a:ext cx="7772943" cy="1500322"/>
          </a:xfrm>
        </p:spPr>
        <p:txBody>
          <a:bodyPr anchor="b"/>
          <a:lstStyle>
            <a:lvl1pPr marL="0" indent="0">
              <a:buNone/>
              <a:defRPr sz="1800"/>
            </a:lvl1pPr>
            <a:lvl2pPr marL="400736" indent="0">
              <a:buNone/>
              <a:defRPr sz="1600"/>
            </a:lvl2pPr>
            <a:lvl3pPr marL="801472" indent="0">
              <a:buNone/>
              <a:defRPr sz="1400"/>
            </a:lvl3pPr>
            <a:lvl4pPr marL="1202207" indent="0">
              <a:buNone/>
              <a:defRPr sz="1200"/>
            </a:lvl4pPr>
            <a:lvl5pPr marL="1602943" indent="0">
              <a:buNone/>
              <a:defRPr sz="1200"/>
            </a:lvl5pPr>
            <a:lvl6pPr marL="2003679" indent="0">
              <a:buNone/>
              <a:defRPr sz="1200"/>
            </a:lvl6pPr>
            <a:lvl7pPr marL="2404415" indent="0">
              <a:buNone/>
              <a:defRPr sz="1200"/>
            </a:lvl7pPr>
            <a:lvl8pPr marL="2805151" indent="0">
              <a:buNone/>
              <a:defRPr sz="1200"/>
            </a:lvl8pPr>
            <a:lvl9pPr marL="3205886" indent="0">
              <a:buNone/>
              <a:defRPr sz="12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© Institut Integration und Partizipation: Anne Parpan-Blaser / Annette Lichtenauer</a:t>
            </a:r>
            <a:endParaRPr lang="de-CH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DB537-7C14-4557-9F8A-4C756E39F952}" type="slidenum">
              <a:rPr lang="de-CH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11034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31230" y="1992750"/>
            <a:ext cx="3874254" cy="4048855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35803" y="1992750"/>
            <a:ext cx="3874254" cy="4048855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mtClean="0">
                <a:solidFill>
                  <a:srgbClr val="000000"/>
                </a:solidFill>
              </a:rPr>
              <a:t>© Institut Integration und Partizipation: Anne Parpan-Blaser / Annette Lichtenauer</a:t>
            </a:r>
            <a:endParaRPr lang="de-CH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26AC0-5E7A-4A9C-852A-8FC1CFE54C7B}" type="slidenum">
              <a:rPr lang="de-CH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775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472" y="275012"/>
            <a:ext cx="8229057" cy="114324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472" y="1534879"/>
            <a:ext cx="4039867" cy="63929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736" indent="0">
              <a:buNone/>
              <a:defRPr sz="1800" b="1"/>
            </a:lvl2pPr>
            <a:lvl3pPr marL="801472" indent="0">
              <a:buNone/>
              <a:defRPr sz="1600" b="1"/>
            </a:lvl3pPr>
            <a:lvl4pPr marL="1202207" indent="0">
              <a:buNone/>
              <a:defRPr sz="1400" b="1"/>
            </a:lvl4pPr>
            <a:lvl5pPr marL="1602943" indent="0">
              <a:buNone/>
              <a:defRPr sz="1400" b="1"/>
            </a:lvl5pPr>
            <a:lvl6pPr marL="2003679" indent="0">
              <a:buNone/>
              <a:defRPr sz="1400" b="1"/>
            </a:lvl6pPr>
            <a:lvl7pPr marL="2404415" indent="0">
              <a:buNone/>
              <a:defRPr sz="1400" b="1"/>
            </a:lvl7pPr>
            <a:lvl8pPr marL="2805151" indent="0">
              <a:buNone/>
              <a:defRPr sz="1400" b="1"/>
            </a:lvl8pPr>
            <a:lvl9pPr marL="3205886" indent="0">
              <a:buNone/>
              <a:defRPr sz="14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472" y="2174172"/>
            <a:ext cx="4039867" cy="395238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304" y="1534879"/>
            <a:ext cx="4041225" cy="63929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736" indent="0">
              <a:buNone/>
              <a:defRPr sz="1800" b="1"/>
            </a:lvl2pPr>
            <a:lvl3pPr marL="801472" indent="0">
              <a:buNone/>
              <a:defRPr sz="1600" b="1"/>
            </a:lvl3pPr>
            <a:lvl4pPr marL="1202207" indent="0">
              <a:buNone/>
              <a:defRPr sz="1400" b="1"/>
            </a:lvl4pPr>
            <a:lvl5pPr marL="1602943" indent="0">
              <a:buNone/>
              <a:defRPr sz="1400" b="1"/>
            </a:lvl5pPr>
            <a:lvl6pPr marL="2003679" indent="0">
              <a:buNone/>
              <a:defRPr sz="1400" b="1"/>
            </a:lvl6pPr>
            <a:lvl7pPr marL="2404415" indent="0">
              <a:buNone/>
              <a:defRPr sz="1400" b="1"/>
            </a:lvl7pPr>
            <a:lvl8pPr marL="2805151" indent="0">
              <a:buNone/>
              <a:defRPr sz="1400" b="1"/>
            </a:lvl8pPr>
            <a:lvl9pPr marL="3205886" indent="0">
              <a:buNone/>
              <a:defRPr sz="14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304" y="2174172"/>
            <a:ext cx="4041225" cy="395238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© Institut Integration und Partizipation: Anne Parpan-Blaser / Annette Lichtenauer</a:t>
            </a:r>
            <a:endParaRPr lang="de-CH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9E4A0-3199-46B7-92BA-75F0C52D81C4}" type="slidenum">
              <a:rPr lang="de-CH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54093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© Institut Integration und Partizipation: Anne Parpan-Blaser / Annette Lichtenauer</a:t>
            </a:r>
            <a:endParaRPr lang="de-CH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5003D-2B1B-4119-85A4-14D21DDC2869}" type="slidenum">
              <a:rPr lang="de-CH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1857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mtClean="0">
                <a:solidFill>
                  <a:srgbClr val="000000"/>
                </a:solidFill>
              </a:rPr>
              <a:t>© Institut Integration und Partizipation: Anne Parpan-Blaser / Annette Lichtenauer</a:t>
            </a:r>
            <a:endParaRPr lang="de-CH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1923D2-5D89-4B83-9C93-9EC1D08A63A2}" type="slidenum">
              <a:rPr lang="de-CH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CH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25498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472" y="273572"/>
            <a:ext cx="3008181" cy="116195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608" y="273571"/>
            <a:ext cx="5110921" cy="5852986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472" y="1435530"/>
            <a:ext cx="3008181" cy="4691027"/>
          </a:xfrm>
        </p:spPr>
        <p:txBody>
          <a:bodyPr/>
          <a:lstStyle>
            <a:lvl1pPr marL="0" indent="0">
              <a:buNone/>
              <a:defRPr sz="1200"/>
            </a:lvl1pPr>
            <a:lvl2pPr marL="400736" indent="0">
              <a:buNone/>
              <a:defRPr sz="1100"/>
            </a:lvl2pPr>
            <a:lvl3pPr marL="801472" indent="0">
              <a:buNone/>
              <a:defRPr sz="900"/>
            </a:lvl3pPr>
            <a:lvl4pPr marL="1202207" indent="0">
              <a:buNone/>
              <a:defRPr sz="800"/>
            </a:lvl4pPr>
            <a:lvl5pPr marL="1602943" indent="0">
              <a:buNone/>
              <a:defRPr sz="800"/>
            </a:lvl5pPr>
            <a:lvl6pPr marL="2003679" indent="0">
              <a:buNone/>
              <a:defRPr sz="800"/>
            </a:lvl6pPr>
            <a:lvl7pPr marL="2404415" indent="0">
              <a:buNone/>
              <a:defRPr sz="800"/>
            </a:lvl7pPr>
            <a:lvl8pPr marL="2805151" indent="0">
              <a:buNone/>
              <a:defRPr sz="800"/>
            </a:lvl8pPr>
            <a:lvl9pPr marL="3205886" indent="0">
              <a:buNone/>
              <a:defRPr sz="8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© Institut Integration und Partizipation: Anne Parpan-Blaser / Annette Lichtenauer</a:t>
            </a:r>
            <a:endParaRPr lang="de-CH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A8673-A8BA-409C-B79A-10CA8E4AC2CC}" type="slidenum">
              <a:rPr lang="de-CH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102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2400"/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lvl3pPr>
            <a:lvl4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lvl4pPr>
            <a:lvl5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dirty="0" smtClean="0">
                <a:solidFill>
                  <a:srgbClr val="000000"/>
                </a:solidFill>
              </a:rPr>
              <a:t>© Institut Integration und Partizipation: Gabriela Antener</a:t>
            </a:r>
            <a:endParaRPr lang="de-CH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51BB10-3138-4497-A03C-5A196E825B09}" type="slidenum">
              <a:rPr lang="de-CH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688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1877" y="4800456"/>
            <a:ext cx="5486943" cy="56730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1877" y="613376"/>
            <a:ext cx="5486943" cy="4113648"/>
          </a:xfrm>
        </p:spPr>
        <p:txBody>
          <a:bodyPr/>
          <a:lstStyle>
            <a:lvl1pPr marL="0" indent="0">
              <a:buNone/>
              <a:defRPr sz="2800"/>
            </a:lvl1pPr>
            <a:lvl2pPr marL="400736" indent="0">
              <a:buNone/>
              <a:defRPr sz="2500"/>
            </a:lvl2pPr>
            <a:lvl3pPr marL="801472" indent="0">
              <a:buNone/>
              <a:defRPr sz="2100"/>
            </a:lvl3pPr>
            <a:lvl4pPr marL="1202207" indent="0">
              <a:buNone/>
              <a:defRPr sz="1800"/>
            </a:lvl4pPr>
            <a:lvl5pPr marL="1602943" indent="0">
              <a:buNone/>
              <a:defRPr sz="1800"/>
            </a:lvl5pPr>
            <a:lvl6pPr marL="2003679" indent="0">
              <a:buNone/>
              <a:defRPr sz="1800"/>
            </a:lvl6pPr>
            <a:lvl7pPr marL="2404415" indent="0">
              <a:buNone/>
              <a:defRPr sz="1800"/>
            </a:lvl7pPr>
            <a:lvl8pPr marL="2805151" indent="0">
              <a:buNone/>
              <a:defRPr sz="1800"/>
            </a:lvl8pPr>
            <a:lvl9pPr marL="3205886" indent="0">
              <a:buNone/>
              <a:defRPr sz="1800"/>
            </a:lvl9pPr>
          </a:lstStyle>
          <a:p>
            <a:pPr lvl="0"/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1877" y="5367757"/>
            <a:ext cx="5486943" cy="804876"/>
          </a:xfrm>
        </p:spPr>
        <p:txBody>
          <a:bodyPr/>
          <a:lstStyle>
            <a:lvl1pPr marL="0" indent="0">
              <a:buNone/>
              <a:defRPr sz="1200"/>
            </a:lvl1pPr>
            <a:lvl2pPr marL="400736" indent="0">
              <a:buNone/>
              <a:defRPr sz="1100"/>
            </a:lvl2pPr>
            <a:lvl3pPr marL="801472" indent="0">
              <a:buNone/>
              <a:defRPr sz="900"/>
            </a:lvl3pPr>
            <a:lvl4pPr marL="1202207" indent="0">
              <a:buNone/>
              <a:defRPr sz="800"/>
            </a:lvl4pPr>
            <a:lvl5pPr marL="1602943" indent="0">
              <a:buNone/>
              <a:defRPr sz="800"/>
            </a:lvl5pPr>
            <a:lvl6pPr marL="2003679" indent="0">
              <a:buNone/>
              <a:defRPr sz="800"/>
            </a:lvl6pPr>
            <a:lvl7pPr marL="2404415" indent="0">
              <a:buNone/>
              <a:defRPr sz="800"/>
            </a:lvl7pPr>
            <a:lvl8pPr marL="2805151" indent="0">
              <a:buNone/>
              <a:defRPr sz="800"/>
            </a:lvl8pPr>
            <a:lvl9pPr marL="3205886" indent="0">
              <a:buNone/>
              <a:defRPr sz="8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© Institut Integration und Partizipation: Anne Parpan-Blaser / Annette Lichtenauer</a:t>
            </a:r>
            <a:endParaRPr lang="de-CH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EE927-EAF2-4D46-828C-A68047982574}" type="slidenum">
              <a:rPr lang="de-CH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8041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© Institut Integration und Partizipation: Anne Parpan-Blaser / Annette Lichtenauer</a:t>
            </a:r>
            <a:endParaRPr lang="de-CH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2FBD16-4ABD-4092-A684-129630CFCF6D}" type="slidenum">
              <a:rPr lang="de-CH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8569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0350" y="1369297"/>
            <a:ext cx="1969707" cy="4672309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9872" y="1369297"/>
            <a:ext cx="5780159" cy="4672309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© Institut Integration und Partizipation: Anne Parpan-Blaser / Annette Lichtenauer</a:t>
            </a:r>
            <a:endParaRPr lang="de-CH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ECCFF-1567-44F7-80A3-F12B4178DBAD}" type="slidenum">
              <a:rPr lang="de-CH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95807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>
                <a:solidFill>
                  <a:srgbClr val="562213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>
                <a:solidFill>
                  <a:srgbClr val="000000">
                    <a:tint val="75000"/>
                  </a:srgbClr>
                </a:solidFill>
              </a:rPr>
              <a:t>© Institut Integration und Partizipation: Anne Parpan-Blaser / Annette Lichtenauer</a:t>
            </a:r>
            <a:endParaRPr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67298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 descr="FHNW_HS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26" y="227496"/>
            <a:ext cx="2970171" cy="489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21042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2400"/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lvl3pPr>
            <a:lvl4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lvl4pPr>
            <a:lvl5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CH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000000"/>
                </a:solidFill>
              </a:rPr>
              <a:t>© Institut Integration und Partizipation: 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51BB10-3138-4497-A03C-5A196E825B09}" type="slidenum">
              <a:rPr lang="de-CH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6145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181" y="4407378"/>
            <a:ext cx="7772943" cy="1362097"/>
          </a:xfrm>
        </p:spPr>
        <p:txBody>
          <a:bodyPr/>
          <a:lstStyle>
            <a:lvl1pPr algn="l">
              <a:defRPr sz="35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181" y="2907056"/>
            <a:ext cx="7772943" cy="1500322"/>
          </a:xfrm>
        </p:spPr>
        <p:txBody>
          <a:bodyPr anchor="b"/>
          <a:lstStyle>
            <a:lvl1pPr marL="0" indent="0">
              <a:buNone/>
              <a:defRPr sz="1800"/>
            </a:lvl1pPr>
            <a:lvl2pPr marL="400736" indent="0">
              <a:buNone/>
              <a:defRPr sz="1600"/>
            </a:lvl2pPr>
            <a:lvl3pPr marL="801472" indent="0">
              <a:buNone/>
              <a:defRPr sz="1400"/>
            </a:lvl3pPr>
            <a:lvl4pPr marL="1202207" indent="0">
              <a:buNone/>
              <a:defRPr sz="1200"/>
            </a:lvl4pPr>
            <a:lvl5pPr marL="1602943" indent="0">
              <a:buNone/>
              <a:defRPr sz="1200"/>
            </a:lvl5pPr>
            <a:lvl6pPr marL="2003679" indent="0">
              <a:buNone/>
              <a:defRPr sz="1200"/>
            </a:lvl6pPr>
            <a:lvl7pPr marL="2404415" indent="0">
              <a:buNone/>
              <a:defRPr sz="1200"/>
            </a:lvl7pPr>
            <a:lvl8pPr marL="2805151" indent="0">
              <a:buNone/>
              <a:defRPr sz="1200"/>
            </a:lvl8pPr>
            <a:lvl9pPr marL="3205886" indent="0">
              <a:buNone/>
              <a:defRPr sz="12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000000"/>
                </a:solidFill>
              </a:rPr>
              <a:t>© Institut Integration und Partizipation: 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DB537-7C14-4557-9F8A-4C756E39F952}" type="slidenum">
              <a:rPr lang="de-CH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515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31230" y="1992750"/>
            <a:ext cx="3874254" cy="4048855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35803" y="1992750"/>
            <a:ext cx="3874254" cy="4048855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000000"/>
                </a:solidFill>
              </a:rPr>
              <a:t>© Institut Integration und Partizipation: 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26AC0-5E7A-4A9C-852A-8FC1CFE54C7B}" type="slidenum">
              <a:rPr lang="de-CH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154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472" y="275012"/>
            <a:ext cx="8229057" cy="114324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472" y="1534879"/>
            <a:ext cx="4039867" cy="63929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736" indent="0">
              <a:buNone/>
              <a:defRPr sz="1800" b="1"/>
            </a:lvl2pPr>
            <a:lvl3pPr marL="801472" indent="0">
              <a:buNone/>
              <a:defRPr sz="1600" b="1"/>
            </a:lvl3pPr>
            <a:lvl4pPr marL="1202207" indent="0">
              <a:buNone/>
              <a:defRPr sz="1400" b="1"/>
            </a:lvl4pPr>
            <a:lvl5pPr marL="1602943" indent="0">
              <a:buNone/>
              <a:defRPr sz="1400" b="1"/>
            </a:lvl5pPr>
            <a:lvl6pPr marL="2003679" indent="0">
              <a:buNone/>
              <a:defRPr sz="1400" b="1"/>
            </a:lvl6pPr>
            <a:lvl7pPr marL="2404415" indent="0">
              <a:buNone/>
              <a:defRPr sz="1400" b="1"/>
            </a:lvl7pPr>
            <a:lvl8pPr marL="2805151" indent="0">
              <a:buNone/>
              <a:defRPr sz="1400" b="1"/>
            </a:lvl8pPr>
            <a:lvl9pPr marL="3205886" indent="0">
              <a:buNone/>
              <a:defRPr sz="14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472" y="2174172"/>
            <a:ext cx="4039867" cy="395238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304" y="1534879"/>
            <a:ext cx="4041225" cy="63929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736" indent="0">
              <a:buNone/>
              <a:defRPr sz="1800" b="1"/>
            </a:lvl2pPr>
            <a:lvl3pPr marL="801472" indent="0">
              <a:buNone/>
              <a:defRPr sz="1600" b="1"/>
            </a:lvl3pPr>
            <a:lvl4pPr marL="1202207" indent="0">
              <a:buNone/>
              <a:defRPr sz="1400" b="1"/>
            </a:lvl4pPr>
            <a:lvl5pPr marL="1602943" indent="0">
              <a:buNone/>
              <a:defRPr sz="1400" b="1"/>
            </a:lvl5pPr>
            <a:lvl6pPr marL="2003679" indent="0">
              <a:buNone/>
              <a:defRPr sz="1400" b="1"/>
            </a:lvl6pPr>
            <a:lvl7pPr marL="2404415" indent="0">
              <a:buNone/>
              <a:defRPr sz="1400" b="1"/>
            </a:lvl7pPr>
            <a:lvl8pPr marL="2805151" indent="0">
              <a:buNone/>
              <a:defRPr sz="1400" b="1"/>
            </a:lvl8pPr>
            <a:lvl9pPr marL="3205886" indent="0">
              <a:buNone/>
              <a:defRPr sz="14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304" y="2174172"/>
            <a:ext cx="4041225" cy="395238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000000"/>
                </a:solidFill>
              </a:rPr>
              <a:t>© Institut Integration und Partizipation: 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9E4A0-3199-46B7-92BA-75F0C52D81C4}" type="slidenum">
              <a:rPr lang="de-CH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8357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000000"/>
                </a:solidFill>
              </a:rPr>
              <a:t>© Institut Integration und Partizipation: 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5003D-2B1B-4119-85A4-14D21DDC2869}" type="slidenum">
              <a:rPr lang="de-CH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678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181" y="4407378"/>
            <a:ext cx="7772943" cy="1362097"/>
          </a:xfrm>
        </p:spPr>
        <p:txBody>
          <a:bodyPr/>
          <a:lstStyle>
            <a:lvl1pPr algn="l">
              <a:defRPr sz="35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181" y="2907056"/>
            <a:ext cx="7772943" cy="1500322"/>
          </a:xfrm>
        </p:spPr>
        <p:txBody>
          <a:bodyPr anchor="b"/>
          <a:lstStyle>
            <a:lvl1pPr marL="0" indent="0">
              <a:buNone/>
              <a:defRPr sz="1800"/>
            </a:lvl1pPr>
            <a:lvl2pPr marL="400736" indent="0">
              <a:buNone/>
              <a:defRPr sz="1600"/>
            </a:lvl2pPr>
            <a:lvl3pPr marL="801472" indent="0">
              <a:buNone/>
              <a:defRPr sz="1400"/>
            </a:lvl3pPr>
            <a:lvl4pPr marL="1202207" indent="0">
              <a:buNone/>
              <a:defRPr sz="1200"/>
            </a:lvl4pPr>
            <a:lvl5pPr marL="1602943" indent="0">
              <a:buNone/>
              <a:defRPr sz="1200"/>
            </a:lvl5pPr>
            <a:lvl6pPr marL="2003679" indent="0">
              <a:buNone/>
              <a:defRPr sz="1200"/>
            </a:lvl6pPr>
            <a:lvl7pPr marL="2404415" indent="0">
              <a:buNone/>
              <a:defRPr sz="1200"/>
            </a:lvl7pPr>
            <a:lvl8pPr marL="2805151" indent="0">
              <a:buNone/>
              <a:defRPr sz="1200"/>
            </a:lvl8pPr>
            <a:lvl9pPr marL="3205886" indent="0">
              <a:buNone/>
              <a:defRPr sz="12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000000"/>
                </a:solidFill>
              </a:rPr>
              <a:t>© Institut Integration und Partizipation: Gabriela Antener</a:t>
            </a:r>
            <a:endParaRPr lang="de-CH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DB537-7C14-4557-9F8A-4C756E39F952}" type="slidenum">
              <a:rPr lang="de-CH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396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000000"/>
                </a:solidFill>
              </a:rPr>
              <a:t>© Institut Integration und Partizipation: 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1923D2-5D89-4B83-9C93-9EC1D08A63A2}" type="slidenum">
              <a:rPr lang="de-CH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CH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6978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472" y="273572"/>
            <a:ext cx="3008181" cy="116195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608" y="273571"/>
            <a:ext cx="5110921" cy="5852986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472" y="1435530"/>
            <a:ext cx="3008181" cy="4691027"/>
          </a:xfrm>
        </p:spPr>
        <p:txBody>
          <a:bodyPr/>
          <a:lstStyle>
            <a:lvl1pPr marL="0" indent="0">
              <a:buNone/>
              <a:defRPr sz="1200"/>
            </a:lvl1pPr>
            <a:lvl2pPr marL="400736" indent="0">
              <a:buNone/>
              <a:defRPr sz="1100"/>
            </a:lvl2pPr>
            <a:lvl3pPr marL="801472" indent="0">
              <a:buNone/>
              <a:defRPr sz="900"/>
            </a:lvl3pPr>
            <a:lvl4pPr marL="1202207" indent="0">
              <a:buNone/>
              <a:defRPr sz="800"/>
            </a:lvl4pPr>
            <a:lvl5pPr marL="1602943" indent="0">
              <a:buNone/>
              <a:defRPr sz="800"/>
            </a:lvl5pPr>
            <a:lvl6pPr marL="2003679" indent="0">
              <a:buNone/>
              <a:defRPr sz="800"/>
            </a:lvl6pPr>
            <a:lvl7pPr marL="2404415" indent="0">
              <a:buNone/>
              <a:defRPr sz="800"/>
            </a:lvl7pPr>
            <a:lvl8pPr marL="2805151" indent="0">
              <a:buNone/>
              <a:defRPr sz="800"/>
            </a:lvl8pPr>
            <a:lvl9pPr marL="3205886" indent="0">
              <a:buNone/>
              <a:defRPr sz="8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000000"/>
                </a:solidFill>
              </a:rPr>
              <a:t>© Institut Integration und Partizipation: 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A8673-A8BA-409C-B79A-10CA8E4AC2CC}" type="slidenum">
              <a:rPr lang="de-CH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639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1877" y="4800456"/>
            <a:ext cx="5486943" cy="56730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1877" y="613376"/>
            <a:ext cx="5486943" cy="4113648"/>
          </a:xfrm>
        </p:spPr>
        <p:txBody>
          <a:bodyPr/>
          <a:lstStyle>
            <a:lvl1pPr marL="0" indent="0">
              <a:buNone/>
              <a:defRPr sz="2800"/>
            </a:lvl1pPr>
            <a:lvl2pPr marL="400736" indent="0">
              <a:buNone/>
              <a:defRPr sz="2500"/>
            </a:lvl2pPr>
            <a:lvl3pPr marL="801472" indent="0">
              <a:buNone/>
              <a:defRPr sz="2100"/>
            </a:lvl3pPr>
            <a:lvl4pPr marL="1202207" indent="0">
              <a:buNone/>
              <a:defRPr sz="1800"/>
            </a:lvl4pPr>
            <a:lvl5pPr marL="1602943" indent="0">
              <a:buNone/>
              <a:defRPr sz="1800"/>
            </a:lvl5pPr>
            <a:lvl6pPr marL="2003679" indent="0">
              <a:buNone/>
              <a:defRPr sz="1800"/>
            </a:lvl6pPr>
            <a:lvl7pPr marL="2404415" indent="0">
              <a:buNone/>
              <a:defRPr sz="1800"/>
            </a:lvl7pPr>
            <a:lvl8pPr marL="2805151" indent="0">
              <a:buNone/>
              <a:defRPr sz="1800"/>
            </a:lvl8pPr>
            <a:lvl9pPr marL="3205886" indent="0">
              <a:buNone/>
              <a:defRPr sz="1800"/>
            </a:lvl9pPr>
          </a:lstStyle>
          <a:p>
            <a:pPr lvl="0"/>
            <a:endParaRPr lang="de-CH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1877" y="5367757"/>
            <a:ext cx="5486943" cy="804876"/>
          </a:xfrm>
        </p:spPr>
        <p:txBody>
          <a:bodyPr/>
          <a:lstStyle>
            <a:lvl1pPr marL="0" indent="0">
              <a:buNone/>
              <a:defRPr sz="1200"/>
            </a:lvl1pPr>
            <a:lvl2pPr marL="400736" indent="0">
              <a:buNone/>
              <a:defRPr sz="1100"/>
            </a:lvl2pPr>
            <a:lvl3pPr marL="801472" indent="0">
              <a:buNone/>
              <a:defRPr sz="900"/>
            </a:lvl3pPr>
            <a:lvl4pPr marL="1202207" indent="0">
              <a:buNone/>
              <a:defRPr sz="800"/>
            </a:lvl4pPr>
            <a:lvl5pPr marL="1602943" indent="0">
              <a:buNone/>
              <a:defRPr sz="800"/>
            </a:lvl5pPr>
            <a:lvl6pPr marL="2003679" indent="0">
              <a:buNone/>
              <a:defRPr sz="800"/>
            </a:lvl6pPr>
            <a:lvl7pPr marL="2404415" indent="0">
              <a:buNone/>
              <a:defRPr sz="800"/>
            </a:lvl7pPr>
            <a:lvl8pPr marL="2805151" indent="0">
              <a:buNone/>
              <a:defRPr sz="800"/>
            </a:lvl8pPr>
            <a:lvl9pPr marL="3205886" indent="0">
              <a:buNone/>
              <a:defRPr sz="8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000000"/>
                </a:solidFill>
              </a:rPr>
              <a:t>© Institut Integration und Partizipation: 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EE927-EAF2-4D46-828C-A68047982574}" type="slidenum">
              <a:rPr lang="de-CH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29101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000000"/>
                </a:solidFill>
              </a:rPr>
              <a:t>© Institut Integration und Partizipation: 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2FBD16-4ABD-4092-A684-129630CFCF6D}" type="slidenum">
              <a:rPr lang="de-CH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859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0350" y="1369297"/>
            <a:ext cx="1969707" cy="4672309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9872" y="1369297"/>
            <a:ext cx="5780159" cy="4672309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000000"/>
                </a:solidFill>
              </a:rPr>
              <a:t>© Institut Integration und </a:t>
            </a:r>
            <a:r>
              <a:rPr lang="de-DE" dirty="0" err="1" smtClean="0">
                <a:solidFill>
                  <a:srgbClr val="000000"/>
                </a:solidFill>
              </a:rPr>
              <a:t>Partizipation:Gabriela</a:t>
            </a:r>
            <a:r>
              <a:rPr lang="de-DE" dirty="0" smtClean="0">
                <a:solidFill>
                  <a:srgbClr val="000000"/>
                </a:solidFill>
              </a:rPr>
              <a:t>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ECCFF-1567-44F7-80A3-F12B4178DBAD}" type="slidenum">
              <a:rPr lang="de-CH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435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>
                <a:solidFill>
                  <a:srgbClr val="562213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 dirty="0" smtClean="0">
                <a:solidFill>
                  <a:srgbClr val="000000">
                    <a:tint val="75000"/>
                  </a:srgbClr>
                </a:solidFill>
              </a:rPr>
              <a:t>© Institut Integration und Partizipation: </a:t>
            </a:r>
            <a:r>
              <a:rPr lang="de-DE" dirty="0" smtClean="0">
                <a:solidFill>
                  <a:srgbClr val="000000"/>
                </a:solidFill>
              </a:rPr>
              <a:t>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2262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type="subTitle" idx="1" hasCustomPrompt="1"/>
          </p:nvPr>
        </p:nvSpPr>
        <p:spPr bwMode="auto">
          <a:xfrm>
            <a:off x="631229" y="1794051"/>
            <a:ext cx="7878827" cy="25917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baseline="0"/>
            </a:lvl1pPr>
          </a:lstStyle>
          <a:p>
            <a:pPr>
              <a:spcBef>
                <a:spcPct val="0"/>
              </a:spcBef>
            </a:pPr>
            <a:r>
              <a:rPr lang="de-DE" sz="2300" dirty="0" smtClean="0"/>
              <a:t>Untertitel der Präsentation</a:t>
            </a:r>
            <a:endParaRPr lang="de-CH" sz="2300" dirty="0"/>
          </a:p>
        </p:txBody>
      </p:sp>
      <p:sp>
        <p:nvSpPr>
          <p:cNvPr id="12" name="Titel 11"/>
          <p:cNvSpPr>
            <a:spLocks noGrp="1"/>
          </p:cNvSpPr>
          <p:nvPr>
            <p:ph type="title" hasCustomPrompt="1"/>
          </p:nvPr>
        </p:nvSpPr>
        <p:spPr>
          <a:xfrm>
            <a:off x="629872" y="1369296"/>
            <a:ext cx="7878827" cy="32828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dirty="0" smtClean="0"/>
              <a:t>Titel der Präsentation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488059"/>
            <a:ext cx="8524048" cy="3754944"/>
          </a:xfrm>
          <a:prstGeom prst="rect">
            <a:avLst/>
          </a:prstGeom>
          <a:solidFill>
            <a:schemeClr val="accent1"/>
          </a:solidFill>
        </p:spPr>
        <p:txBody>
          <a:bodyPr wrap="none" lIns="631080" tIns="94662" rIns="631080" bIns="94662" anchor="ctr" anchorCtr="0"/>
          <a:lstStyle>
            <a:lvl1pPr marL="0" marR="0" indent="0" algn="ctr" defTabSz="91417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800" b="0" baseline="0"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17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Durch Bild ersetzen (Grösse und Position beibehalten)</a:t>
            </a:r>
            <a:endParaRPr kumimoji="0" lang="de-CH" sz="1600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 hasCustomPrompt="1"/>
          </p:nvPr>
        </p:nvSpPr>
        <p:spPr>
          <a:xfrm>
            <a:off x="-1" y="2971304"/>
            <a:ext cx="631069" cy="2794984"/>
          </a:xfrm>
          <a:prstGeom prst="rect">
            <a:avLst/>
          </a:prstGeom>
          <a:solidFill>
            <a:srgbClr val="FFFF00"/>
          </a:solidFill>
        </p:spPr>
        <p:txBody>
          <a:bodyPr/>
          <a:lstStyle>
            <a:lvl5pPr marL="1097849" indent="0">
              <a:buNone/>
              <a:defRPr/>
            </a:lvl5pPr>
          </a:lstStyle>
          <a:p>
            <a:pPr lvl="4"/>
            <a:r>
              <a:rPr lang="de-CH" dirty="0" smtClean="0"/>
              <a:t> </a:t>
            </a:r>
            <a:endParaRPr lang="de-CH" dirty="0"/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55" y="227035"/>
            <a:ext cx="784518" cy="490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369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 descr="FHNW_HS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26" y="227496"/>
            <a:ext cx="2970171" cy="489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2157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de-DE" dirty="0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 sz="2400"/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lvl3pPr>
            <a:lvl4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lvl4pPr>
            <a:lvl5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CH" dirty="0">
              <a:solidFill>
                <a:srgbClr val="000000"/>
              </a:solidFill>
            </a:endParaRPr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srgbClr val="000000"/>
                </a:solidFill>
              </a:rPr>
              <a:t>© Institut Integration und Partizipation: 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3CEDA54B-FDFA-44D7-9D5B-6489073342FC}" type="slidenum">
              <a:rPr lang="de-CH" smtClean="0">
                <a:solidFill>
                  <a:srgbClr val="00000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6632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181" y="4407378"/>
            <a:ext cx="7772943" cy="1362097"/>
          </a:xfrm>
        </p:spPr>
        <p:txBody>
          <a:bodyPr/>
          <a:lstStyle>
            <a:lvl1pPr algn="l">
              <a:defRPr sz="3500" b="1" cap="all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181" y="2907056"/>
            <a:ext cx="7772943" cy="1500322"/>
          </a:xfrm>
        </p:spPr>
        <p:txBody>
          <a:bodyPr anchor="b"/>
          <a:lstStyle>
            <a:lvl1pPr marL="0" indent="0">
              <a:buNone/>
              <a:defRPr sz="1800"/>
            </a:lvl1pPr>
            <a:lvl2pPr marL="400736" indent="0">
              <a:buNone/>
              <a:defRPr sz="1600"/>
            </a:lvl2pPr>
            <a:lvl3pPr marL="801472" indent="0">
              <a:buNone/>
              <a:defRPr sz="1400"/>
            </a:lvl3pPr>
            <a:lvl4pPr marL="1202207" indent="0">
              <a:buNone/>
              <a:defRPr sz="1200"/>
            </a:lvl4pPr>
            <a:lvl5pPr marL="1602943" indent="0">
              <a:buNone/>
              <a:defRPr sz="1200"/>
            </a:lvl5pPr>
            <a:lvl6pPr marL="2003679" indent="0">
              <a:buNone/>
              <a:defRPr sz="1200"/>
            </a:lvl6pPr>
            <a:lvl7pPr marL="2404415" indent="0">
              <a:buNone/>
              <a:defRPr sz="1200"/>
            </a:lvl7pPr>
            <a:lvl8pPr marL="2805151" indent="0">
              <a:buNone/>
              <a:defRPr sz="1200"/>
            </a:lvl8pPr>
            <a:lvl9pPr marL="3205886" indent="0">
              <a:buNone/>
              <a:defRPr sz="12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000000"/>
                </a:solidFill>
              </a:rPr>
              <a:t>© Institut Integration und Partizipation: 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8DB537-7C14-4557-9F8A-4C756E39F952}" type="slidenum">
              <a:rPr lang="de-CH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4587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31230" y="1992750"/>
            <a:ext cx="3874254" cy="4048855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35803" y="1992750"/>
            <a:ext cx="3874254" cy="4048855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dirty="0" smtClean="0">
                <a:solidFill>
                  <a:srgbClr val="000000"/>
                </a:solidFill>
              </a:rPr>
              <a:t>© Institut Integration und Partizipation: Gabriela Antener</a:t>
            </a:r>
            <a:endParaRPr lang="de-CH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26AC0-5E7A-4A9C-852A-8FC1CFE54C7B}" type="slidenum">
              <a:rPr lang="de-CH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445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31230" y="1992750"/>
            <a:ext cx="3874254" cy="4048855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35803" y="1992750"/>
            <a:ext cx="3874254" cy="4048855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000000"/>
                </a:solidFill>
              </a:rPr>
              <a:t>© Institut Integration und Partizipation: 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126AC0-5E7A-4A9C-852A-8FC1CFE54C7B}" type="slidenum">
              <a:rPr lang="de-CH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6902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472" y="275012"/>
            <a:ext cx="8229057" cy="114324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472" y="1534879"/>
            <a:ext cx="4039867" cy="63929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736" indent="0">
              <a:buNone/>
              <a:defRPr sz="1800" b="1"/>
            </a:lvl2pPr>
            <a:lvl3pPr marL="801472" indent="0">
              <a:buNone/>
              <a:defRPr sz="1600" b="1"/>
            </a:lvl3pPr>
            <a:lvl4pPr marL="1202207" indent="0">
              <a:buNone/>
              <a:defRPr sz="1400" b="1"/>
            </a:lvl4pPr>
            <a:lvl5pPr marL="1602943" indent="0">
              <a:buNone/>
              <a:defRPr sz="1400" b="1"/>
            </a:lvl5pPr>
            <a:lvl6pPr marL="2003679" indent="0">
              <a:buNone/>
              <a:defRPr sz="1400" b="1"/>
            </a:lvl6pPr>
            <a:lvl7pPr marL="2404415" indent="0">
              <a:buNone/>
              <a:defRPr sz="1400" b="1"/>
            </a:lvl7pPr>
            <a:lvl8pPr marL="2805151" indent="0">
              <a:buNone/>
              <a:defRPr sz="1400" b="1"/>
            </a:lvl8pPr>
            <a:lvl9pPr marL="3205886" indent="0">
              <a:buNone/>
              <a:defRPr sz="14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472" y="2174172"/>
            <a:ext cx="4039867" cy="395238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304" y="1534879"/>
            <a:ext cx="4041225" cy="63929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736" indent="0">
              <a:buNone/>
              <a:defRPr sz="1800" b="1"/>
            </a:lvl2pPr>
            <a:lvl3pPr marL="801472" indent="0">
              <a:buNone/>
              <a:defRPr sz="1600" b="1"/>
            </a:lvl3pPr>
            <a:lvl4pPr marL="1202207" indent="0">
              <a:buNone/>
              <a:defRPr sz="1400" b="1"/>
            </a:lvl4pPr>
            <a:lvl5pPr marL="1602943" indent="0">
              <a:buNone/>
              <a:defRPr sz="1400" b="1"/>
            </a:lvl5pPr>
            <a:lvl6pPr marL="2003679" indent="0">
              <a:buNone/>
              <a:defRPr sz="1400" b="1"/>
            </a:lvl6pPr>
            <a:lvl7pPr marL="2404415" indent="0">
              <a:buNone/>
              <a:defRPr sz="1400" b="1"/>
            </a:lvl7pPr>
            <a:lvl8pPr marL="2805151" indent="0">
              <a:buNone/>
              <a:defRPr sz="1400" b="1"/>
            </a:lvl8pPr>
            <a:lvl9pPr marL="3205886" indent="0">
              <a:buNone/>
              <a:defRPr sz="14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304" y="2174172"/>
            <a:ext cx="4041225" cy="395238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000000"/>
                </a:solidFill>
              </a:rPr>
              <a:t>© Institut Integration und Partizipation: 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9E4A0-3199-46B7-92BA-75F0C52D81C4}" type="slidenum">
              <a:rPr lang="de-CH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448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000000"/>
                </a:solidFill>
              </a:rPr>
              <a:t>© Institut Integration und Partizipation: 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5003D-2B1B-4119-85A4-14D21DDC2869}" type="slidenum">
              <a:rPr lang="de-CH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609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000000"/>
                </a:solidFill>
              </a:rPr>
              <a:t>© Institut Integration und Partizipation: 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1923D2-5D89-4B83-9C93-9EC1D08A63A2}" type="slidenum">
              <a:rPr lang="de-CH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CH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994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472" y="273572"/>
            <a:ext cx="3008181" cy="116195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608" y="273571"/>
            <a:ext cx="5110921" cy="5852986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472" y="1435530"/>
            <a:ext cx="3008181" cy="4691027"/>
          </a:xfrm>
        </p:spPr>
        <p:txBody>
          <a:bodyPr/>
          <a:lstStyle>
            <a:lvl1pPr marL="0" indent="0">
              <a:buNone/>
              <a:defRPr sz="1200"/>
            </a:lvl1pPr>
            <a:lvl2pPr marL="400736" indent="0">
              <a:buNone/>
              <a:defRPr sz="1100"/>
            </a:lvl2pPr>
            <a:lvl3pPr marL="801472" indent="0">
              <a:buNone/>
              <a:defRPr sz="900"/>
            </a:lvl3pPr>
            <a:lvl4pPr marL="1202207" indent="0">
              <a:buNone/>
              <a:defRPr sz="800"/>
            </a:lvl4pPr>
            <a:lvl5pPr marL="1602943" indent="0">
              <a:buNone/>
              <a:defRPr sz="800"/>
            </a:lvl5pPr>
            <a:lvl6pPr marL="2003679" indent="0">
              <a:buNone/>
              <a:defRPr sz="800"/>
            </a:lvl6pPr>
            <a:lvl7pPr marL="2404415" indent="0">
              <a:buNone/>
              <a:defRPr sz="800"/>
            </a:lvl7pPr>
            <a:lvl8pPr marL="2805151" indent="0">
              <a:buNone/>
              <a:defRPr sz="800"/>
            </a:lvl8pPr>
            <a:lvl9pPr marL="3205886" indent="0">
              <a:buNone/>
              <a:defRPr sz="8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000000"/>
                </a:solidFill>
              </a:rPr>
              <a:t>© Institut Integration und Partizipation: 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A8673-A8BA-409C-B79A-10CA8E4AC2CC}" type="slidenum">
              <a:rPr lang="de-CH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408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1877" y="4800456"/>
            <a:ext cx="5486943" cy="56730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1877" y="613376"/>
            <a:ext cx="5486943" cy="4113648"/>
          </a:xfrm>
        </p:spPr>
        <p:txBody>
          <a:bodyPr/>
          <a:lstStyle>
            <a:lvl1pPr marL="0" indent="0">
              <a:buNone/>
              <a:defRPr sz="2800"/>
            </a:lvl1pPr>
            <a:lvl2pPr marL="400736" indent="0">
              <a:buNone/>
              <a:defRPr sz="2500"/>
            </a:lvl2pPr>
            <a:lvl3pPr marL="801472" indent="0">
              <a:buNone/>
              <a:defRPr sz="2100"/>
            </a:lvl3pPr>
            <a:lvl4pPr marL="1202207" indent="0">
              <a:buNone/>
              <a:defRPr sz="1800"/>
            </a:lvl4pPr>
            <a:lvl5pPr marL="1602943" indent="0">
              <a:buNone/>
              <a:defRPr sz="1800"/>
            </a:lvl5pPr>
            <a:lvl6pPr marL="2003679" indent="0">
              <a:buNone/>
              <a:defRPr sz="1800"/>
            </a:lvl6pPr>
            <a:lvl7pPr marL="2404415" indent="0">
              <a:buNone/>
              <a:defRPr sz="1800"/>
            </a:lvl7pPr>
            <a:lvl8pPr marL="2805151" indent="0">
              <a:buNone/>
              <a:defRPr sz="1800"/>
            </a:lvl8pPr>
            <a:lvl9pPr marL="3205886" indent="0">
              <a:buNone/>
              <a:defRPr sz="1800"/>
            </a:lvl9pPr>
          </a:lstStyle>
          <a:p>
            <a:pPr lvl="0"/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1877" y="5367757"/>
            <a:ext cx="5486943" cy="804876"/>
          </a:xfrm>
        </p:spPr>
        <p:txBody>
          <a:bodyPr/>
          <a:lstStyle>
            <a:lvl1pPr marL="0" indent="0">
              <a:buNone/>
              <a:defRPr sz="1200"/>
            </a:lvl1pPr>
            <a:lvl2pPr marL="400736" indent="0">
              <a:buNone/>
              <a:defRPr sz="1100"/>
            </a:lvl2pPr>
            <a:lvl3pPr marL="801472" indent="0">
              <a:buNone/>
              <a:defRPr sz="900"/>
            </a:lvl3pPr>
            <a:lvl4pPr marL="1202207" indent="0">
              <a:buNone/>
              <a:defRPr sz="800"/>
            </a:lvl4pPr>
            <a:lvl5pPr marL="1602943" indent="0">
              <a:buNone/>
              <a:defRPr sz="800"/>
            </a:lvl5pPr>
            <a:lvl6pPr marL="2003679" indent="0">
              <a:buNone/>
              <a:defRPr sz="800"/>
            </a:lvl6pPr>
            <a:lvl7pPr marL="2404415" indent="0">
              <a:buNone/>
              <a:defRPr sz="800"/>
            </a:lvl7pPr>
            <a:lvl8pPr marL="2805151" indent="0">
              <a:buNone/>
              <a:defRPr sz="800"/>
            </a:lvl8pPr>
            <a:lvl9pPr marL="3205886" indent="0">
              <a:buNone/>
              <a:defRPr sz="8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000000"/>
                </a:solidFill>
              </a:rPr>
              <a:t>© Institut Integration und Partizipation: 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EE927-EAF2-4D46-828C-A68047982574}" type="slidenum">
              <a:rPr lang="de-CH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498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000000"/>
                </a:solidFill>
              </a:rPr>
              <a:t>© Institut Integration und Partizipation: 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2FBD16-4ABD-4092-A684-129630CFCF6D}" type="slidenum">
              <a:rPr lang="de-CH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2794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0350" y="1369297"/>
            <a:ext cx="1969707" cy="4672309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9872" y="1369297"/>
            <a:ext cx="5780159" cy="4672309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000000"/>
                </a:solidFill>
              </a:rPr>
              <a:t>© Institut Integration und </a:t>
            </a:r>
            <a:r>
              <a:rPr lang="de-DE" dirty="0" err="1" smtClean="0">
                <a:solidFill>
                  <a:srgbClr val="000000"/>
                </a:solidFill>
              </a:rPr>
              <a:t>PartizipationGabriela</a:t>
            </a:r>
            <a:r>
              <a:rPr lang="de-DE" dirty="0" smtClean="0">
                <a:solidFill>
                  <a:srgbClr val="000000"/>
                </a:solidFill>
              </a:rPr>
              <a:t>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ECCFF-1567-44F7-80A3-F12B4178DBAD}" type="slidenum">
              <a:rPr lang="de-CH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9019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>
                <a:solidFill>
                  <a:srgbClr val="562213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e-DE" dirty="0" smtClean="0"/>
              <a:t>© Institut Integration und Partizipation: </a:t>
            </a:r>
            <a:r>
              <a:rPr lang="de-DE" dirty="0" smtClean="0">
                <a:solidFill>
                  <a:srgbClr val="000000"/>
                </a:solidFill>
              </a:rPr>
              <a:t>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857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type="subTitle" idx="1" hasCustomPrompt="1"/>
          </p:nvPr>
        </p:nvSpPr>
        <p:spPr bwMode="auto">
          <a:xfrm>
            <a:off x="631229" y="1794051"/>
            <a:ext cx="7878827" cy="25917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baseline="0"/>
            </a:lvl1pPr>
          </a:lstStyle>
          <a:p>
            <a:pPr>
              <a:spcBef>
                <a:spcPct val="0"/>
              </a:spcBef>
            </a:pPr>
            <a:r>
              <a:rPr lang="de-DE" sz="2300" dirty="0"/>
              <a:t>Untertitel der Präsentation</a:t>
            </a:r>
            <a:endParaRPr lang="de-CH" sz="2300" dirty="0"/>
          </a:p>
        </p:txBody>
      </p:sp>
      <p:sp>
        <p:nvSpPr>
          <p:cNvPr id="12" name="Titel 11"/>
          <p:cNvSpPr>
            <a:spLocks noGrp="1"/>
          </p:cNvSpPr>
          <p:nvPr>
            <p:ph type="title" hasCustomPrompt="1"/>
          </p:nvPr>
        </p:nvSpPr>
        <p:spPr>
          <a:xfrm>
            <a:off x="629872" y="1369296"/>
            <a:ext cx="7878827" cy="32828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de-DE" dirty="0"/>
              <a:t>Titel der Präsentation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488059"/>
            <a:ext cx="8524048" cy="3754944"/>
          </a:xfrm>
          <a:prstGeom prst="rect">
            <a:avLst/>
          </a:prstGeom>
          <a:solidFill>
            <a:schemeClr val="accent1"/>
          </a:solidFill>
        </p:spPr>
        <p:txBody>
          <a:bodyPr wrap="none" lIns="631080" tIns="94662" rIns="631080" bIns="94662" anchor="ctr" anchorCtr="0"/>
          <a:lstStyle>
            <a:lvl1pPr marL="0" marR="0" indent="0" algn="ctr" defTabSz="914179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800" b="0" baseline="0"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91417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Durch Bild ersetzen (Grösse und Position beibehalten)</a:t>
            </a:r>
            <a:endParaRPr kumimoji="0" lang="de-CH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 hasCustomPrompt="1"/>
          </p:nvPr>
        </p:nvSpPr>
        <p:spPr>
          <a:xfrm>
            <a:off x="-1" y="2971304"/>
            <a:ext cx="631069" cy="2794984"/>
          </a:xfrm>
          <a:prstGeom prst="rect">
            <a:avLst/>
          </a:prstGeom>
          <a:solidFill>
            <a:srgbClr val="FFFF00"/>
          </a:solidFill>
        </p:spPr>
        <p:txBody>
          <a:bodyPr/>
          <a:lstStyle>
            <a:lvl5pPr marL="1097849" indent="0">
              <a:buNone/>
              <a:defRPr/>
            </a:lvl5pPr>
          </a:lstStyle>
          <a:p>
            <a:pPr lvl="4"/>
            <a:r>
              <a:rPr lang="de-CH" dirty="0"/>
              <a:t> </a:t>
            </a:r>
          </a:p>
        </p:txBody>
      </p:sp>
      <p:pic>
        <p:nvPicPr>
          <p:cNvPr id="7" name="Grafik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055" y="227035"/>
            <a:ext cx="784518" cy="490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234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472" y="275012"/>
            <a:ext cx="8229057" cy="114324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472" y="1534879"/>
            <a:ext cx="4039867" cy="63929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736" indent="0">
              <a:buNone/>
              <a:defRPr sz="1800" b="1"/>
            </a:lvl2pPr>
            <a:lvl3pPr marL="801472" indent="0">
              <a:buNone/>
              <a:defRPr sz="1600" b="1"/>
            </a:lvl3pPr>
            <a:lvl4pPr marL="1202207" indent="0">
              <a:buNone/>
              <a:defRPr sz="1400" b="1"/>
            </a:lvl4pPr>
            <a:lvl5pPr marL="1602943" indent="0">
              <a:buNone/>
              <a:defRPr sz="1400" b="1"/>
            </a:lvl5pPr>
            <a:lvl6pPr marL="2003679" indent="0">
              <a:buNone/>
              <a:defRPr sz="1400" b="1"/>
            </a:lvl6pPr>
            <a:lvl7pPr marL="2404415" indent="0">
              <a:buNone/>
              <a:defRPr sz="1400" b="1"/>
            </a:lvl7pPr>
            <a:lvl8pPr marL="2805151" indent="0">
              <a:buNone/>
              <a:defRPr sz="1400" b="1"/>
            </a:lvl8pPr>
            <a:lvl9pPr marL="3205886" indent="0">
              <a:buNone/>
              <a:defRPr sz="14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472" y="2174172"/>
            <a:ext cx="4039867" cy="395238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304" y="1534879"/>
            <a:ext cx="4041225" cy="639293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400736" indent="0">
              <a:buNone/>
              <a:defRPr sz="1800" b="1"/>
            </a:lvl2pPr>
            <a:lvl3pPr marL="801472" indent="0">
              <a:buNone/>
              <a:defRPr sz="1600" b="1"/>
            </a:lvl3pPr>
            <a:lvl4pPr marL="1202207" indent="0">
              <a:buNone/>
              <a:defRPr sz="1400" b="1"/>
            </a:lvl4pPr>
            <a:lvl5pPr marL="1602943" indent="0">
              <a:buNone/>
              <a:defRPr sz="1400" b="1"/>
            </a:lvl5pPr>
            <a:lvl6pPr marL="2003679" indent="0">
              <a:buNone/>
              <a:defRPr sz="1400" b="1"/>
            </a:lvl6pPr>
            <a:lvl7pPr marL="2404415" indent="0">
              <a:buNone/>
              <a:defRPr sz="1400" b="1"/>
            </a:lvl7pPr>
            <a:lvl8pPr marL="2805151" indent="0">
              <a:buNone/>
              <a:defRPr sz="1400" b="1"/>
            </a:lvl8pPr>
            <a:lvl9pPr marL="3205886" indent="0">
              <a:buNone/>
              <a:defRPr sz="14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304" y="2174172"/>
            <a:ext cx="4041225" cy="3952385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000000"/>
                </a:solidFill>
              </a:rPr>
              <a:t>© Institut Integration und Partizipation: 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9E4A0-3199-46B7-92BA-75F0C52D81C4}" type="slidenum">
              <a:rPr lang="de-CH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0849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type="subTitle" idx="1" hasCustomPrompt="1"/>
          </p:nvPr>
        </p:nvSpPr>
        <p:spPr bwMode="auto">
          <a:xfrm>
            <a:off x="631231" y="1794051"/>
            <a:ext cx="7878826" cy="25917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baseline="0"/>
            </a:lvl1pPr>
          </a:lstStyle>
          <a:p>
            <a:pPr>
              <a:spcBef>
                <a:spcPct val="0"/>
              </a:spcBef>
            </a:pPr>
            <a:r>
              <a:rPr lang="de-DE" sz="2223" dirty="0" smtClean="0"/>
              <a:t>Untertitel der Präsentation</a:t>
            </a:r>
            <a:endParaRPr lang="de-CH" sz="2223" dirty="0"/>
          </a:p>
        </p:txBody>
      </p:sp>
      <p:sp>
        <p:nvSpPr>
          <p:cNvPr id="12" name="Titel 1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dirty="0" smtClean="0"/>
              <a:t>Titel der Präsentation</a:t>
            </a:r>
            <a:endParaRPr lang="de-CH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2488059"/>
            <a:ext cx="8524048" cy="3754944"/>
          </a:xfrm>
          <a:solidFill>
            <a:schemeClr val="accent1"/>
          </a:solidFill>
        </p:spPr>
        <p:txBody>
          <a:bodyPr wrap="none" lIns="720000" tIns="108000" rIns="720000" bIns="108000" anchor="ctr" anchorCtr="0"/>
          <a:lstStyle>
            <a:lvl1pPr marL="0" marR="0" indent="0" algn="ctr" defTabSz="891781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1796" b="0" baseline="0">
                <a:latin typeface="Arial" pitchFamily="34" charset="0"/>
                <a:cs typeface="Arial" pitchFamily="34" charset="0"/>
              </a:defRPr>
            </a:lvl1pPr>
          </a:lstStyle>
          <a:p>
            <a:pPr marL="0" marR="0" lvl="0" indent="0" algn="ctr" defTabSz="89178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796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Durch Bild ersetzen (Grösse und Position beibehalten)</a:t>
            </a:r>
            <a:endParaRPr kumimoji="0" lang="de-CH" sz="1539" b="0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 hasCustomPrompt="1"/>
          </p:nvPr>
        </p:nvSpPr>
        <p:spPr>
          <a:xfrm>
            <a:off x="-1" y="2971304"/>
            <a:ext cx="631069" cy="2794984"/>
          </a:xfrm>
          <a:solidFill>
            <a:srgbClr val="FFFF00"/>
          </a:solidFill>
        </p:spPr>
        <p:txBody>
          <a:bodyPr/>
          <a:lstStyle>
            <a:lvl5pPr marL="1070951" indent="0">
              <a:buNone/>
              <a:defRPr/>
            </a:lvl5pPr>
          </a:lstStyle>
          <a:p>
            <a:pPr lvl="4"/>
            <a:r>
              <a:rPr lang="de-CH" dirty="0" smtClean="0"/>
              <a:t> </a:t>
            </a:r>
            <a:endParaRPr lang="de-CH" dirty="0"/>
          </a:p>
        </p:txBody>
      </p:sp>
      <p:pic>
        <p:nvPicPr>
          <p:cNvPr id="7" name="Grafik 6" descr="FHNW_HSA_10mm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850" y="228562"/>
            <a:ext cx="3118160" cy="4900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46536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smtClean="0">
                <a:solidFill>
                  <a:srgbClr val="000000"/>
                </a:solidFill>
              </a:rPr>
              <a:t>18.01.2018</a:t>
            </a:r>
            <a:endParaRPr lang="de-CH">
              <a:solidFill>
                <a:srgbClr val="000000"/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smtClean="0">
                <a:solidFill>
                  <a:srgbClr val="000000"/>
                </a:solidFill>
              </a:rPr>
              <a:t>Institut Integration &amp; Partizipation, HSA Olten</a:t>
            </a:r>
            <a:endParaRPr lang="de-CH">
              <a:solidFill>
                <a:srgbClr val="00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1188DD-6605-4EF4-9E67-B567F731CE68}" type="slidenum">
              <a:rPr lang="de-CH">
                <a:solidFill>
                  <a:srgbClr val="000000"/>
                </a:solidFill>
              </a:rPr>
              <a:pPr/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 hasCustomPrompt="1"/>
          </p:nvPr>
        </p:nvSpPr>
        <p:spPr>
          <a:xfrm>
            <a:off x="629872" y="1369296"/>
            <a:ext cx="7878826" cy="328286"/>
          </a:xfrm>
        </p:spPr>
        <p:txBody>
          <a:bodyPr/>
          <a:lstStyle>
            <a:lvl1pPr>
              <a:defRPr sz="1710" b="1" i="0" baseline="0"/>
            </a:lvl1pPr>
          </a:lstStyle>
          <a:p>
            <a:r>
              <a:rPr lang="de-DE" dirty="0" smtClean="0"/>
              <a:t>Titel durch Klicken hinzufügen</a:t>
            </a:r>
            <a:endParaRPr lang="de-DE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body" idx="1" hasCustomPrompt="1"/>
          </p:nvPr>
        </p:nvSpPr>
        <p:spPr>
          <a:xfrm>
            <a:off x="631231" y="1992750"/>
            <a:ext cx="7878826" cy="4048855"/>
          </a:xfrm>
        </p:spPr>
        <p:txBody>
          <a:bodyPr/>
          <a:lstStyle>
            <a:lvl1pPr>
              <a:spcBef>
                <a:spcPts val="1026"/>
              </a:spcBef>
              <a:defRPr sz="1710" b="0" i="0" baseline="0"/>
            </a:lvl1pPr>
          </a:lstStyle>
          <a:p>
            <a:pPr lvl="0"/>
            <a:r>
              <a:rPr lang="de-DE" dirty="0" smtClean="0"/>
              <a:t>Text durch Klicken hinzufügen</a:t>
            </a:r>
          </a:p>
        </p:txBody>
      </p:sp>
    </p:spTree>
    <p:extLst>
      <p:ext uri="{BB962C8B-B14F-4D97-AF65-F5344CB8AC3E}">
        <p14:creationId xmlns:p14="http://schemas.microsoft.com/office/powerpoint/2010/main" val="22961500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smtClean="0">
                <a:solidFill>
                  <a:srgbClr val="000000"/>
                </a:solidFill>
              </a:rPr>
              <a:t>18.01.2018</a:t>
            </a:r>
            <a:endParaRPr lang="de-CH">
              <a:solidFill>
                <a:srgbClr val="000000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smtClean="0">
                <a:solidFill>
                  <a:srgbClr val="000000"/>
                </a:solidFill>
              </a:rPr>
              <a:t>Institut Integration &amp; Partizipation, HSA Olten</a:t>
            </a:r>
            <a:endParaRPr lang="de-CH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73514E-FF0B-4619-AA18-8F9E33EC021F}" type="slidenum">
              <a:rPr lang="de-CH">
                <a:solidFill>
                  <a:srgbClr val="000000"/>
                </a:solidFill>
              </a:rPr>
              <a:pPr/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3" hasCustomPrompt="1"/>
          </p:nvPr>
        </p:nvSpPr>
        <p:spPr>
          <a:xfrm>
            <a:off x="631068" y="2579482"/>
            <a:ext cx="7883744" cy="3461079"/>
          </a:xfrm>
          <a:solidFill>
            <a:schemeClr val="accent1"/>
          </a:solidFill>
        </p:spPr>
        <p:txBody>
          <a:bodyPr anchor="ctr"/>
          <a:lstStyle>
            <a:lvl1pPr algn="ctr">
              <a:defRPr sz="1796" b="0" baseline="0"/>
            </a:lvl1pPr>
          </a:lstStyle>
          <a:p>
            <a:pPr lvl="0"/>
            <a:r>
              <a:rPr lang="de-CH" dirty="0" smtClean="0"/>
              <a:t>Durch Bild oder Grafik ersetzen (Grösse und Position beibehalten)</a:t>
            </a:r>
            <a:endParaRPr lang="de-CH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631069" y="1368105"/>
            <a:ext cx="7877586" cy="1015467"/>
          </a:xfrm>
        </p:spPr>
        <p:txBody>
          <a:bodyPr/>
          <a:lstStyle>
            <a:lvl1pPr>
              <a:spcBef>
                <a:spcPts val="770"/>
              </a:spcBef>
              <a:defRPr sz="1454" b="0"/>
            </a:lvl1pPr>
          </a:lstStyle>
          <a:p>
            <a:pPr lvl="0"/>
            <a:r>
              <a:rPr lang="de-CH" dirty="0" smtClean="0"/>
              <a:t>Text durch Klicken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5311528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smtClean="0">
                <a:solidFill>
                  <a:srgbClr val="000000"/>
                </a:solidFill>
              </a:rPr>
              <a:t>18.01.2018</a:t>
            </a:r>
            <a:endParaRPr lang="de-CH">
              <a:solidFill>
                <a:srgbClr val="000000"/>
              </a:solidFill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smtClean="0">
                <a:solidFill>
                  <a:srgbClr val="000000"/>
                </a:solidFill>
              </a:rPr>
              <a:t>Institut Integration &amp; Partizipation, HSA Olten</a:t>
            </a:r>
            <a:endParaRPr lang="de-CH">
              <a:solidFill>
                <a:srgbClr val="000000"/>
              </a:solidFill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73514E-FF0B-4619-AA18-8F9E33EC021F}" type="slidenum">
              <a:rPr lang="de-CH">
                <a:solidFill>
                  <a:srgbClr val="000000"/>
                </a:solidFill>
              </a:rPr>
              <a:pPr/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  <p:sp>
        <p:nvSpPr>
          <p:cNvPr id="3" name="Textplatzhalter 2"/>
          <p:cNvSpPr>
            <a:spLocks noGrp="1"/>
          </p:cNvSpPr>
          <p:nvPr>
            <p:ph type="body" sz="quarter" idx="13" hasCustomPrompt="1"/>
          </p:nvPr>
        </p:nvSpPr>
        <p:spPr>
          <a:xfrm>
            <a:off x="631068" y="1371371"/>
            <a:ext cx="7883744" cy="4342674"/>
          </a:xfrm>
          <a:solidFill>
            <a:schemeClr val="accent1"/>
          </a:solidFill>
        </p:spPr>
        <p:txBody>
          <a:bodyPr anchor="ctr"/>
          <a:lstStyle>
            <a:lvl1pPr algn="ctr">
              <a:defRPr sz="1796" b="0" baseline="0"/>
            </a:lvl1pPr>
          </a:lstStyle>
          <a:p>
            <a:pPr lvl="0"/>
            <a:r>
              <a:rPr lang="de-CH" dirty="0" smtClean="0"/>
              <a:t>Durch Bild oder Grafik ersetzen (Grösse und Position beibehalten)</a:t>
            </a:r>
            <a:endParaRPr lang="de-CH" dirty="0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4" hasCustomPrompt="1"/>
          </p:nvPr>
        </p:nvSpPr>
        <p:spPr>
          <a:xfrm>
            <a:off x="631230" y="5874039"/>
            <a:ext cx="7877586" cy="653034"/>
          </a:xfrm>
        </p:spPr>
        <p:txBody>
          <a:bodyPr/>
          <a:lstStyle>
            <a:lvl1pPr>
              <a:spcBef>
                <a:spcPts val="684"/>
              </a:spcBef>
              <a:defRPr sz="1282" b="0"/>
            </a:lvl1pPr>
          </a:lstStyle>
          <a:p>
            <a:pPr lvl="0"/>
            <a:r>
              <a:rPr lang="de-CH" dirty="0" smtClean="0"/>
              <a:t>Text durch Klicken hinzufügen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390928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smtClean="0">
                <a:solidFill>
                  <a:srgbClr val="000000"/>
                </a:solidFill>
              </a:rPr>
              <a:t>18.01.2018</a:t>
            </a:r>
            <a:endParaRPr lang="de-CH">
              <a:solidFill>
                <a:srgbClr val="000000"/>
              </a:solidFill>
            </a:endParaRP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smtClean="0">
                <a:solidFill>
                  <a:srgbClr val="000000"/>
                </a:solidFill>
              </a:rPr>
              <a:t>Institut Integration &amp; Partizipation, HSA Olten</a:t>
            </a:r>
            <a:endParaRPr lang="de-CH">
              <a:solidFill>
                <a:srgbClr val="00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1188DD-6605-4EF4-9E67-B567F731CE68}" type="slidenum">
              <a:rPr lang="de-CH">
                <a:solidFill>
                  <a:srgbClr val="000000"/>
                </a:solidFill>
              </a:rPr>
              <a:pPr/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hasCustomPrompt="1"/>
          </p:nvPr>
        </p:nvSpPr>
        <p:spPr>
          <a:xfrm>
            <a:off x="4695532" y="1369296"/>
            <a:ext cx="3813167" cy="328286"/>
          </a:xfrm>
        </p:spPr>
        <p:txBody>
          <a:bodyPr/>
          <a:lstStyle>
            <a:lvl1pPr>
              <a:defRPr sz="1710" b="1" i="0" baseline="0"/>
            </a:lvl1pPr>
          </a:lstStyle>
          <a:p>
            <a:r>
              <a:rPr lang="de-DE" dirty="0" smtClean="0"/>
              <a:t>Titel durch Klicken hinzufügen</a:t>
            </a:r>
            <a:endParaRPr lang="de-DE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body" idx="1" hasCustomPrompt="1"/>
          </p:nvPr>
        </p:nvSpPr>
        <p:spPr>
          <a:xfrm>
            <a:off x="4695532" y="1992750"/>
            <a:ext cx="3814525" cy="4048855"/>
          </a:xfrm>
        </p:spPr>
        <p:txBody>
          <a:bodyPr/>
          <a:lstStyle>
            <a:lvl1pPr>
              <a:spcBef>
                <a:spcPts val="1026"/>
              </a:spcBef>
              <a:defRPr sz="1710" b="0" i="0" baseline="0"/>
            </a:lvl1pPr>
          </a:lstStyle>
          <a:p>
            <a:pPr lvl="0"/>
            <a:r>
              <a:rPr lang="de-DE" dirty="0" smtClean="0"/>
              <a:t>Text durch Klicken hinzufügen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3" hasCustomPrompt="1"/>
          </p:nvPr>
        </p:nvSpPr>
        <p:spPr>
          <a:xfrm>
            <a:off x="631068" y="1371371"/>
            <a:ext cx="3820276" cy="4672457"/>
          </a:xfrm>
          <a:solidFill>
            <a:schemeClr val="accent1"/>
          </a:solidFill>
        </p:spPr>
        <p:txBody>
          <a:bodyPr anchor="ctr"/>
          <a:lstStyle>
            <a:lvl1pPr algn="ctr">
              <a:defRPr sz="1796" b="0" baseline="0"/>
            </a:lvl1pPr>
          </a:lstStyle>
          <a:p>
            <a:pPr lvl="0"/>
            <a:r>
              <a:rPr lang="de-CH" sz="1710" b="0" dirty="0" smtClean="0"/>
              <a:t>Durch Bild oder Grafik ersetzen (Grösse und Position beibehalten)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447645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4" descr="FHNW_HS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6926" y="227496"/>
            <a:ext cx="2970171" cy="489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06449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© Institut Integration und Partizipation: </a:t>
            </a:r>
            <a:r>
              <a:rPr lang="de-DE" dirty="0" smtClean="0">
                <a:solidFill>
                  <a:srgbClr val="000000"/>
                </a:solidFill>
              </a:rPr>
              <a:t>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01FE6-3F47-450D-AEE7-862600689AE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17561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181" y="4407378"/>
            <a:ext cx="7772943" cy="1362097"/>
          </a:xfrm>
        </p:spPr>
        <p:txBody>
          <a:bodyPr/>
          <a:lstStyle>
            <a:lvl1pPr algn="l">
              <a:defRPr sz="342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181" y="2907056"/>
            <a:ext cx="7772943" cy="1500322"/>
          </a:xfrm>
        </p:spPr>
        <p:txBody>
          <a:bodyPr anchor="b"/>
          <a:lstStyle>
            <a:lvl1pPr marL="0" indent="0">
              <a:buNone/>
              <a:defRPr sz="1710"/>
            </a:lvl1pPr>
            <a:lvl2pPr marL="390952" indent="0">
              <a:buNone/>
              <a:defRPr sz="1539"/>
            </a:lvl2pPr>
            <a:lvl3pPr marL="781903" indent="0">
              <a:buNone/>
              <a:defRPr sz="1368"/>
            </a:lvl3pPr>
            <a:lvl4pPr marL="1172855" indent="0">
              <a:buNone/>
              <a:defRPr sz="1197"/>
            </a:lvl4pPr>
            <a:lvl5pPr marL="1563807" indent="0">
              <a:buNone/>
              <a:defRPr sz="1197"/>
            </a:lvl5pPr>
            <a:lvl6pPr marL="1954759" indent="0">
              <a:buNone/>
              <a:defRPr sz="1197"/>
            </a:lvl6pPr>
            <a:lvl7pPr marL="2345710" indent="0">
              <a:buNone/>
              <a:defRPr sz="1197"/>
            </a:lvl7pPr>
            <a:lvl8pPr marL="2736662" indent="0">
              <a:buNone/>
              <a:defRPr sz="1197"/>
            </a:lvl8pPr>
            <a:lvl9pPr marL="3127614" indent="0">
              <a:buNone/>
              <a:defRPr sz="1197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© Institut Integration und Partizipation: </a:t>
            </a:r>
            <a:r>
              <a:rPr lang="de-DE" dirty="0" smtClean="0">
                <a:solidFill>
                  <a:srgbClr val="000000"/>
                </a:solidFill>
              </a:rPr>
              <a:t>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B93C1B-5C31-4556-8E56-6AFDCA0D4B04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87140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31230" y="1992750"/>
            <a:ext cx="3874254" cy="4048855"/>
          </a:xfrm>
        </p:spPr>
        <p:txBody>
          <a:bodyPr/>
          <a:lstStyle>
            <a:lvl1pPr>
              <a:defRPr sz="2394"/>
            </a:lvl1pPr>
            <a:lvl2pPr>
              <a:defRPr sz="2052"/>
            </a:lvl2pPr>
            <a:lvl3pPr>
              <a:defRPr sz="1710"/>
            </a:lvl3pPr>
            <a:lvl4pPr>
              <a:defRPr sz="1539"/>
            </a:lvl4pPr>
            <a:lvl5pPr>
              <a:defRPr sz="1539"/>
            </a:lvl5pPr>
            <a:lvl6pPr>
              <a:defRPr sz="1539"/>
            </a:lvl6pPr>
            <a:lvl7pPr>
              <a:defRPr sz="1539"/>
            </a:lvl7pPr>
            <a:lvl8pPr>
              <a:defRPr sz="1539"/>
            </a:lvl8pPr>
            <a:lvl9pPr>
              <a:defRPr sz="1539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35803" y="1992750"/>
            <a:ext cx="3874254" cy="4048855"/>
          </a:xfrm>
        </p:spPr>
        <p:txBody>
          <a:bodyPr/>
          <a:lstStyle>
            <a:lvl1pPr>
              <a:defRPr sz="2394"/>
            </a:lvl1pPr>
            <a:lvl2pPr>
              <a:defRPr sz="2052"/>
            </a:lvl2pPr>
            <a:lvl3pPr>
              <a:defRPr sz="1710"/>
            </a:lvl3pPr>
            <a:lvl4pPr>
              <a:defRPr sz="1539"/>
            </a:lvl4pPr>
            <a:lvl5pPr>
              <a:defRPr sz="1539"/>
            </a:lvl5pPr>
            <a:lvl6pPr>
              <a:defRPr sz="1539"/>
            </a:lvl6pPr>
            <a:lvl7pPr>
              <a:defRPr sz="1539"/>
            </a:lvl7pPr>
            <a:lvl8pPr>
              <a:defRPr sz="1539"/>
            </a:lvl8pPr>
            <a:lvl9pPr>
              <a:defRPr sz="1539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© Institut Integration und Partizipation: </a:t>
            </a:r>
            <a:r>
              <a:rPr lang="de-DE" dirty="0" smtClean="0">
                <a:solidFill>
                  <a:srgbClr val="000000"/>
                </a:solidFill>
              </a:rPr>
              <a:t>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639C60-F271-4AB1-A073-E372DC964947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8826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472" y="275012"/>
            <a:ext cx="8229057" cy="114324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472" y="1534879"/>
            <a:ext cx="4039867" cy="639293"/>
          </a:xfrm>
        </p:spPr>
        <p:txBody>
          <a:bodyPr anchor="b"/>
          <a:lstStyle>
            <a:lvl1pPr marL="0" indent="0">
              <a:buNone/>
              <a:defRPr sz="2052" b="1"/>
            </a:lvl1pPr>
            <a:lvl2pPr marL="390952" indent="0">
              <a:buNone/>
              <a:defRPr sz="1710" b="1"/>
            </a:lvl2pPr>
            <a:lvl3pPr marL="781903" indent="0">
              <a:buNone/>
              <a:defRPr sz="1539" b="1"/>
            </a:lvl3pPr>
            <a:lvl4pPr marL="1172855" indent="0">
              <a:buNone/>
              <a:defRPr sz="1368" b="1"/>
            </a:lvl4pPr>
            <a:lvl5pPr marL="1563807" indent="0">
              <a:buNone/>
              <a:defRPr sz="1368" b="1"/>
            </a:lvl5pPr>
            <a:lvl6pPr marL="1954759" indent="0">
              <a:buNone/>
              <a:defRPr sz="1368" b="1"/>
            </a:lvl6pPr>
            <a:lvl7pPr marL="2345710" indent="0">
              <a:buNone/>
              <a:defRPr sz="1368" b="1"/>
            </a:lvl7pPr>
            <a:lvl8pPr marL="2736662" indent="0">
              <a:buNone/>
              <a:defRPr sz="1368" b="1"/>
            </a:lvl8pPr>
            <a:lvl9pPr marL="3127614" indent="0">
              <a:buNone/>
              <a:defRPr sz="1368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472" y="2174172"/>
            <a:ext cx="4039867" cy="3952385"/>
          </a:xfrm>
        </p:spPr>
        <p:txBody>
          <a:bodyPr/>
          <a:lstStyle>
            <a:lvl1pPr>
              <a:defRPr sz="2052"/>
            </a:lvl1pPr>
            <a:lvl2pPr>
              <a:defRPr sz="1710"/>
            </a:lvl2pPr>
            <a:lvl3pPr>
              <a:defRPr sz="1539"/>
            </a:lvl3pPr>
            <a:lvl4pPr>
              <a:defRPr sz="1368"/>
            </a:lvl4pPr>
            <a:lvl5pPr>
              <a:defRPr sz="1368"/>
            </a:lvl5pPr>
            <a:lvl6pPr>
              <a:defRPr sz="1368"/>
            </a:lvl6pPr>
            <a:lvl7pPr>
              <a:defRPr sz="1368"/>
            </a:lvl7pPr>
            <a:lvl8pPr>
              <a:defRPr sz="1368"/>
            </a:lvl8pPr>
            <a:lvl9pPr>
              <a:defRPr sz="1368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304" y="1534879"/>
            <a:ext cx="4041225" cy="639293"/>
          </a:xfrm>
        </p:spPr>
        <p:txBody>
          <a:bodyPr anchor="b"/>
          <a:lstStyle>
            <a:lvl1pPr marL="0" indent="0">
              <a:buNone/>
              <a:defRPr sz="2052" b="1"/>
            </a:lvl1pPr>
            <a:lvl2pPr marL="390952" indent="0">
              <a:buNone/>
              <a:defRPr sz="1710" b="1"/>
            </a:lvl2pPr>
            <a:lvl3pPr marL="781903" indent="0">
              <a:buNone/>
              <a:defRPr sz="1539" b="1"/>
            </a:lvl3pPr>
            <a:lvl4pPr marL="1172855" indent="0">
              <a:buNone/>
              <a:defRPr sz="1368" b="1"/>
            </a:lvl4pPr>
            <a:lvl5pPr marL="1563807" indent="0">
              <a:buNone/>
              <a:defRPr sz="1368" b="1"/>
            </a:lvl5pPr>
            <a:lvl6pPr marL="1954759" indent="0">
              <a:buNone/>
              <a:defRPr sz="1368" b="1"/>
            </a:lvl6pPr>
            <a:lvl7pPr marL="2345710" indent="0">
              <a:buNone/>
              <a:defRPr sz="1368" b="1"/>
            </a:lvl7pPr>
            <a:lvl8pPr marL="2736662" indent="0">
              <a:buNone/>
              <a:defRPr sz="1368" b="1"/>
            </a:lvl8pPr>
            <a:lvl9pPr marL="3127614" indent="0">
              <a:buNone/>
              <a:defRPr sz="1368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304" y="2174172"/>
            <a:ext cx="4041225" cy="3952385"/>
          </a:xfrm>
        </p:spPr>
        <p:txBody>
          <a:bodyPr/>
          <a:lstStyle>
            <a:lvl1pPr>
              <a:defRPr sz="2052"/>
            </a:lvl1pPr>
            <a:lvl2pPr>
              <a:defRPr sz="1710"/>
            </a:lvl2pPr>
            <a:lvl3pPr>
              <a:defRPr sz="1539"/>
            </a:lvl3pPr>
            <a:lvl4pPr>
              <a:defRPr sz="1368"/>
            </a:lvl4pPr>
            <a:lvl5pPr>
              <a:defRPr sz="1368"/>
            </a:lvl5pPr>
            <a:lvl6pPr>
              <a:defRPr sz="1368"/>
            </a:lvl6pPr>
            <a:lvl7pPr>
              <a:defRPr sz="1368"/>
            </a:lvl7pPr>
            <a:lvl8pPr>
              <a:defRPr sz="1368"/>
            </a:lvl8pPr>
            <a:lvl9pPr>
              <a:defRPr sz="1368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© Institut Integration und Partizipation: </a:t>
            </a:r>
            <a:r>
              <a:rPr lang="de-DE" dirty="0" smtClean="0">
                <a:solidFill>
                  <a:srgbClr val="000000"/>
                </a:solidFill>
              </a:rPr>
              <a:t>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62109E-D432-44C1-900D-4DDB5401B843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414930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000000"/>
                </a:solidFill>
              </a:rPr>
              <a:t>© Institut Integration und Partizipation: 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25003D-2B1B-4119-85A4-14D21DDC2869}" type="slidenum">
              <a:rPr lang="de-CH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5558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© Institut Integration und Partizipation: </a:t>
            </a:r>
            <a:r>
              <a:rPr lang="de-DE" dirty="0" smtClean="0">
                <a:solidFill>
                  <a:srgbClr val="000000"/>
                </a:solidFill>
              </a:rPr>
              <a:t>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520A55-3251-49C5-BA6F-EE9E6432F579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0131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© Institut Integration und Partizipation: </a:t>
            </a:r>
            <a:r>
              <a:rPr lang="de-DE" dirty="0" smtClean="0">
                <a:solidFill>
                  <a:srgbClr val="000000"/>
                </a:solidFill>
              </a:rPr>
              <a:t>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C27C76-84D6-430C-B0FB-4071E12D2DC2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83264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472" y="273572"/>
            <a:ext cx="3008181" cy="1161958"/>
          </a:xfrm>
        </p:spPr>
        <p:txBody>
          <a:bodyPr anchor="b"/>
          <a:lstStyle>
            <a:lvl1pPr algn="l">
              <a:defRPr sz="171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608" y="273571"/>
            <a:ext cx="5110921" cy="5852986"/>
          </a:xfrm>
        </p:spPr>
        <p:txBody>
          <a:bodyPr/>
          <a:lstStyle>
            <a:lvl1pPr>
              <a:defRPr sz="2736"/>
            </a:lvl1pPr>
            <a:lvl2pPr>
              <a:defRPr sz="2394"/>
            </a:lvl2pPr>
            <a:lvl3pPr>
              <a:defRPr sz="2052"/>
            </a:lvl3pPr>
            <a:lvl4pPr>
              <a:defRPr sz="1710"/>
            </a:lvl4pPr>
            <a:lvl5pPr>
              <a:defRPr sz="1710"/>
            </a:lvl5pPr>
            <a:lvl6pPr>
              <a:defRPr sz="1710"/>
            </a:lvl6pPr>
            <a:lvl7pPr>
              <a:defRPr sz="1710"/>
            </a:lvl7pPr>
            <a:lvl8pPr>
              <a:defRPr sz="1710"/>
            </a:lvl8pPr>
            <a:lvl9pPr>
              <a:defRPr sz="171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472" y="1435530"/>
            <a:ext cx="3008181" cy="4691027"/>
          </a:xfrm>
        </p:spPr>
        <p:txBody>
          <a:bodyPr/>
          <a:lstStyle>
            <a:lvl1pPr marL="0" indent="0">
              <a:buNone/>
              <a:defRPr sz="1197"/>
            </a:lvl1pPr>
            <a:lvl2pPr marL="390952" indent="0">
              <a:buNone/>
              <a:defRPr sz="1026"/>
            </a:lvl2pPr>
            <a:lvl3pPr marL="781903" indent="0">
              <a:buNone/>
              <a:defRPr sz="855"/>
            </a:lvl3pPr>
            <a:lvl4pPr marL="1172855" indent="0">
              <a:buNone/>
              <a:defRPr sz="770"/>
            </a:lvl4pPr>
            <a:lvl5pPr marL="1563807" indent="0">
              <a:buNone/>
              <a:defRPr sz="770"/>
            </a:lvl5pPr>
            <a:lvl6pPr marL="1954759" indent="0">
              <a:buNone/>
              <a:defRPr sz="770"/>
            </a:lvl6pPr>
            <a:lvl7pPr marL="2345710" indent="0">
              <a:buNone/>
              <a:defRPr sz="770"/>
            </a:lvl7pPr>
            <a:lvl8pPr marL="2736662" indent="0">
              <a:buNone/>
              <a:defRPr sz="770"/>
            </a:lvl8pPr>
            <a:lvl9pPr marL="3127614" indent="0">
              <a:buNone/>
              <a:defRPr sz="77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© Institut Integration und Partizipation: </a:t>
            </a:r>
            <a:r>
              <a:rPr lang="de-DE" dirty="0" smtClean="0">
                <a:solidFill>
                  <a:srgbClr val="000000"/>
                </a:solidFill>
              </a:rPr>
              <a:t>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E5EB66-9FF3-4E96-B04A-D46ABFBA82B4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692196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1877" y="4800456"/>
            <a:ext cx="5486943" cy="567300"/>
          </a:xfrm>
        </p:spPr>
        <p:txBody>
          <a:bodyPr anchor="b"/>
          <a:lstStyle>
            <a:lvl1pPr algn="l">
              <a:defRPr sz="171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1877" y="613376"/>
            <a:ext cx="5486943" cy="4113648"/>
          </a:xfrm>
        </p:spPr>
        <p:txBody>
          <a:bodyPr/>
          <a:lstStyle>
            <a:lvl1pPr marL="0" indent="0">
              <a:buNone/>
              <a:defRPr sz="2736"/>
            </a:lvl1pPr>
            <a:lvl2pPr marL="390952" indent="0">
              <a:buNone/>
              <a:defRPr sz="2394"/>
            </a:lvl2pPr>
            <a:lvl3pPr marL="781903" indent="0">
              <a:buNone/>
              <a:defRPr sz="2052"/>
            </a:lvl3pPr>
            <a:lvl4pPr marL="1172855" indent="0">
              <a:buNone/>
              <a:defRPr sz="1710"/>
            </a:lvl4pPr>
            <a:lvl5pPr marL="1563807" indent="0">
              <a:buNone/>
              <a:defRPr sz="1710"/>
            </a:lvl5pPr>
            <a:lvl6pPr marL="1954759" indent="0">
              <a:buNone/>
              <a:defRPr sz="1710"/>
            </a:lvl6pPr>
            <a:lvl7pPr marL="2345710" indent="0">
              <a:buNone/>
              <a:defRPr sz="1710"/>
            </a:lvl7pPr>
            <a:lvl8pPr marL="2736662" indent="0">
              <a:buNone/>
              <a:defRPr sz="1710"/>
            </a:lvl8pPr>
            <a:lvl9pPr marL="3127614" indent="0">
              <a:buNone/>
              <a:defRPr sz="1710"/>
            </a:lvl9pPr>
          </a:lstStyle>
          <a:p>
            <a:pPr lvl="0"/>
            <a:endParaRPr lang="de-CH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1877" y="5367757"/>
            <a:ext cx="5486943" cy="804876"/>
          </a:xfrm>
        </p:spPr>
        <p:txBody>
          <a:bodyPr/>
          <a:lstStyle>
            <a:lvl1pPr marL="0" indent="0">
              <a:buNone/>
              <a:defRPr sz="1197"/>
            </a:lvl1pPr>
            <a:lvl2pPr marL="390952" indent="0">
              <a:buNone/>
              <a:defRPr sz="1026"/>
            </a:lvl2pPr>
            <a:lvl3pPr marL="781903" indent="0">
              <a:buNone/>
              <a:defRPr sz="855"/>
            </a:lvl3pPr>
            <a:lvl4pPr marL="1172855" indent="0">
              <a:buNone/>
              <a:defRPr sz="770"/>
            </a:lvl4pPr>
            <a:lvl5pPr marL="1563807" indent="0">
              <a:buNone/>
              <a:defRPr sz="770"/>
            </a:lvl5pPr>
            <a:lvl6pPr marL="1954759" indent="0">
              <a:buNone/>
              <a:defRPr sz="770"/>
            </a:lvl6pPr>
            <a:lvl7pPr marL="2345710" indent="0">
              <a:buNone/>
              <a:defRPr sz="770"/>
            </a:lvl7pPr>
            <a:lvl8pPr marL="2736662" indent="0">
              <a:buNone/>
              <a:defRPr sz="770"/>
            </a:lvl8pPr>
            <a:lvl9pPr marL="3127614" indent="0">
              <a:buNone/>
              <a:defRPr sz="77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© Institut Integration und Partizipation: </a:t>
            </a:r>
            <a:r>
              <a:rPr lang="de-DE" dirty="0" smtClean="0">
                <a:solidFill>
                  <a:srgbClr val="000000"/>
                </a:solidFill>
              </a:rPr>
              <a:t>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50A24-2E70-435A-B143-930588879A14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62776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© Institut Integration und Partizipation: </a:t>
            </a:r>
            <a:r>
              <a:rPr lang="de-DE" dirty="0" smtClean="0">
                <a:solidFill>
                  <a:srgbClr val="000000"/>
                </a:solidFill>
              </a:rPr>
              <a:t>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638A71-D45C-41AD-8A76-8940F5B3CBB2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344395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0350" y="1369297"/>
            <a:ext cx="1969707" cy="4672309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9872" y="1369297"/>
            <a:ext cx="5780159" cy="4672309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© Institut Integration und Partizipation: </a:t>
            </a:r>
            <a:r>
              <a:rPr lang="de-DE" dirty="0" smtClean="0">
                <a:solidFill>
                  <a:srgbClr val="000000"/>
                </a:solidFill>
              </a:rPr>
              <a:t>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1DF691-CF56-4C42-B40F-11C9BFFBC3C4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77623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el und 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72" y="1369296"/>
            <a:ext cx="7878827" cy="328286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abellenplatzhalter 2"/>
          <p:cNvSpPr>
            <a:spLocks noGrp="1"/>
          </p:cNvSpPr>
          <p:nvPr>
            <p:ph type="tbl" idx="1"/>
          </p:nvPr>
        </p:nvSpPr>
        <p:spPr>
          <a:xfrm>
            <a:off x="631229" y="1992750"/>
            <a:ext cx="7878827" cy="4048855"/>
          </a:xfrm>
        </p:spPr>
        <p:txBody>
          <a:bodyPr/>
          <a:lstStyle/>
          <a:p>
            <a:pPr lvl="0"/>
            <a:endParaRPr lang="de-CH" noProof="0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/>
              <a:t>© Institut Integration und Partizipation: </a:t>
            </a:r>
            <a:r>
              <a:rPr lang="de-DE" dirty="0" smtClean="0">
                <a:solidFill>
                  <a:srgbClr val="000000"/>
                </a:solidFill>
              </a:rPr>
              <a:t>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BF832D-3165-4A63-AE3E-EE477726F33B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849907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dirty="0" smtClean="0">
                <a:solidFill>
                  <a:srgbClr val="000000"/>
                </a:solidFill>
              </a:rPr>
              <a:t>© Institut Integration und Partizipation: Gabriela Antener </a:t>
            </a:r>
            <a:endParaRPr lang="de-CH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1923D2-5D89-4B83-9C93-9EC1D08A63A2}" type="slidenum">
              <a:rPr lang="de-CH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CH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5656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472" y="273572"/>
            <a:ext cx="3008181" cy="116195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608" y="273571"/>
            <a:ext cx="5110921" cy="5852986"/>
          </a:xfrm>
        </p:spPr>
        <p:txBody>
          <a:bodyPr/>
          <a:lstStyle>
            <a:lvl1pPr>
              <a:defRPr sz="2800"/>
            </a:lvl1pPr>
            <a:lvl2pPr>
              <a:defRPr sz="25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472" y="1435530"/>
            <a:ext cx="3008181" cy="4691027"/>
          </a:xfrm>
        </p:spPr>
        <p:txBody>
          <a:bodyPr/>
          <a:lstStyle>
            <a:lvl1pPr marL="0" indent="0">
              <a:buNone/>
              <a:defRPr sz="1200"/>
            </a:lvl1pPr>
            <a:lvl2pPr marL="400736" indent="0">
              <a:buNone/>
              <a:defRPr sz="1100"/>
            </a:lvl2pPr>
            <a:lvl3pPr marL="801472" indent="0">
              <a:buNone/>
              <a:defRPr sz="900"/>
            </a:lvl3pPr>
            <a:lvl4pPr marL="1202207" indent="0">
              <a:buNone/>
              <a:defRPr sz="800"/>
            </a:lvl4pPr>
            <a:lvl5pPr marL="1602943" indent="0">
              <a:buNone/>
              <a:defRPr sz="800"/>
            </a:lvl5pPr>
            <a:lvl6pPr marL="2003679" indent="0">
              <a:buNone/>
              <a:defRPr sz="800"/>
            </a:lvl6pPr>
            <a:lvl7pPr marL="2404415" indent="0">
              <a:buNone/>
              <a:defRPr sz="800"/>
            </a:lvl7pPr>
            <a:lvl8pPr marL="2805151" indent="0">
              <a:buNone/>
              <a:defRPr sz="800"/>
            </a:lvl8pPr>
            <a:lvl9pPr marL="3205886" indent="0">
              <a:buNone/>
              <a:defRPr sz="8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000000"/>
                </a:solidFill>
              </a:rPr>
              <a:t>© Institut Integration und Partizipation: 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A8673-A8BA-409C-B79A-10CA8E4AC2CC}" type="slidenum">
              <a:rPr lang="de-CH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6130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1877" y="4800456"/>
            <a:ext cx="5486943" cy="567300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1877" y="613376"/>
            <a:ext cx="5486943" cy="4113648"/>
          </a:xfrm>
        </p:spPr>
        <p:txBody>
          <a:bodyPr/>
          <a:lstStyle>
            <a:lvl1pPr marL="0" indent="0">
              <a:buNone/>
              <a:defRPr sz="2800"/>
            </a:lvl1pPr>
            <a:lvl2pPr marL="400736" indent="0">
              <a:buNone/>
              <a:defRPr sz="2500"/>
            </a:lvl2pPr>
            <a:lvl3pPr marL="801472" indent="0">
              <a:buNone/>
              <a:defRPr sz="2100"/>
            </a:lvl3pPr>
            <a:lvl4pPr marL="1202207" indent="0">
              <a:buNone/>
              <a:defRPr sz="1800"/>
            </a:lvl4pPr>
            <a:lvl5pPr marL="1602943" indent="0">
              <a:buNone/>
              <a:defRPr sz="1800"/>
            </a:lvl5pPr>
            <a:lvl6pPr marL="2003679" indent="0">
              <a:buNone/>
              <a:defRPr sz="1800"/>
            </a:lvl6pPr>
            <a:lvl7pPr marL="2404415" indent="0">
              <a:buNone/>
              <a:defRPr sz="1800"/>
            </a:lvl7pPr>
            <a:lvl8pPr marL="2805151" indent="0">
              <a:buNone/>
              <a:defRPr sz="1800"/>
            </a:lvl8pPr>
            <a:lvl9pPr marL="3205886" indent="0">
              <a:buNone/>
              <a:defRPr sz="1800"/>
            </a:lvl9pPr>
          </a:lstStyle>
          <a:p>
            <a:pPr lvl="0"/>
            <a:endParaRPr lang="de-CH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1877" y="5367757"/>
            <a:ext cx="5486943" cy="804876"/>
          </a:xfrm>
        </p:spPr>
        <p:txBody>
          <a:bodyPr/>
          <a:lstStyle>
            <a:lvl1pPr marL="0" indent="0">
              <a:buNone/>
              <a:defRPr sz="1200"/>
            </a:lvl1pPr>
            <a:lvl2pPr marL="400736" indent="0">
              <a:buNone/>
              <a:defRPr sz="1100"/>
            </a:lvl2pPr>
            <a:lvl3pPr marL="801472" indent="0">
              <a:buNone/>
              <a:defRPr sz="900"/>
            </a:lvl3pPr>
            <a:lvl4pPr marL="1202207" indent="0">
              <a:buNone/>
              <a:defRPr sz="800"/>
            </a:lvl4pPr>
            <a:lvl5pPr marL="1602943" indent="0">
              <a:buNone/>
              <a:defRPr sz="800"/>
            </a:lvl5pPr>
            <a:lvl6pPr marL="2003679" indent="0">
              <a:buNone/>
              <a:defRPr sz="800"/>
            </a:lvl6pPr>
            <a:lvl7pPr marL="2404415" indent="0">
              <a:buNone/>
              <a:defRPr sz="800"/>
            </a:lvl7pPr>
            <a:lvl8pPr marL="2805151" indent="0">
              <a:buNone/>
              <a:defRPr sz="800"/>
            </a:lvl8pPr>
            <a:lvl9pPr marL="3205886" indent="0">
              <a:buNone/>
              <a:defRPr sz="8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 dirty="0" smtClean="0">
                <a:solidFill>
                  <a:srgbClr val="000000"/>
                </a:solidFill>
              </a:rPr>
              <a:t>© Institut Integration und Partizipation: 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EE927-EAF2-4D46-828C-A68047982574}" type="slidenum">
              <a:rPr lang="de-CH">
                <a:solidFill>
                  <a:srgbClr val="000000"/>
                </a:solidFill>
              </a:rPr>
              <a:pPr>
                <a:defRPr/>
              </a:pPr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4695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<Relationship Id="rId14" Type="http://schemas.openxmlformats.org/officeDocument/2006/relationships/theme" Target="../theme/theme3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7.xml"/><Relationship Id="rId12" Type="http://schemas.openxmlformats.org/officeDocument/2006/relationships/slideLayout" Target="../slideLayouts/slideLayout48.xml"/><Relationship Id="rId13" Type="http://schemas.openxmlformats.org/officeDocument/2006/relationships/slideLayout" Target="../slideLayouts/slideLayout49.xml"/><Relationship Id="rId14" Type="http://schemas.openxmlformats.org/officeDocument/2006/relationships/theme" Target="../theme/theme4.xml"/><Relationship Id="rId15" Type="http://schemas.openxmlformats.org/officeDocument/2006/relationships/image" Target="../media/image1.png"/><Relationship Id="rId1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9.xml"/><Relationship Id="rId4" Type="http://schemas.openxmlformats.org/officeDocument/2006/relationships/slideLayout" Target="../slideLayouts/slideLayout40.xml"/><Relationship Id="rId5" Type="http://schemas.openxmlformats.org/officeDocument/2006/relationships/slideLayout" Target="../slideLayouts/slideLayout41.xml"/><Relationship Id="rId6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3.xml"/><Relationship Id="rId8" Type="http://schemas.openxmlformats.org/officeDocument/2006/relationships/slideLayout" Target="../slideLayouts/slideLayout44.xml"/><Relationship Id="rId9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4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2.xml"/><Relationship Id="rId4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4.xml"/><Relationship Id="rId6" Type="http://schemas.openxmlformats.org/officeDocument/2006/relationships/theme" Target="../theme/theme5.xml"/><Relationship Id="rId7" Type="http://schemas.openxmlformats.org/officeDocument/2006/relationships/image" Target="../media/image3.png"/><Relationship Id="rId1" Type="http://schemas.openxmlformats.org/officeDocument/2006/relationships/slideLayout" Target="../slideLayouts/slideLayout50.xml"/><Relationship Id="rId2" Type="http://schemas.openxmlformats.org/officeDocument/2006/relationships/slideLayout" Target="../slideLayouts/slideLayout51.xml"/></Relationships>
</file>

<file path=ppt/slideMasters/_rels/slideMaster6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65.xml"/><Relationship Id="rId12" Type="http://schemas.openxmlformats.org/officeDocument/2006/relationships/slideLayout" Target="../slideLayouts/slideLayout66.xml"/><Relationship Id="rId13" Type="http://schemas.openxmlformats.org/officeDocument/2006/relationships/theme" Target="../theme/theme6.xml"/><Relationship Id="rId14" Type="http://schemas.openxmlformats.org/officeDocument/2006/relationships/image" Target="../media/image4.png"/><Relationship Id="rId1" Type="http://schemas.openxmlformats.org/officeDocument/2006/relationships/slideLayout" Target="../slideLayouts/slideLayout55.xml"/><Relationship Id="rId2" Type="http://schemas.openxmlformats.org/officeDocument/2006/relationships/slideLayout" Target="../slideLayouts/slideLayout56.xml"/><Relationship Id="rId3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9.xml"/><Relationship Id="rId6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1.xml"/><Relationship Id="rId8" Type="http://schemas.openxmlformats.org/officeDocument/2006/relationships/slideLayout" Target="../slideLayouts/slideLayout62.xml"/><Relationship Id="rId9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9872" y="1219200"/>
            <a:ext cx="7878827" cy="478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 dirty="0" smtClean="0"/>
              <a:t>Mastertitelformat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1229" y="1992750"/>
            <a:ext cx="7878827" cy="4048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 dirty="0" smtClean="0"/>
              <a:t>Mastertextformat bearbeiten</a:t>
            </a:r>
          </a:p>
          <a:p>
            <a:pPr lvl="1"/>
            <a:r>
              <a:rPr lang="de-CH" altLang="de-DE" dirty="0" smtClean="0"/>
              <a:t>Zweite Ebene</a:t>
            </a:r>
          </a:p>
          <a:p>
            <a:pPr lvl="2"/>
            <a:r>
              <a:rPr lang="de-CH" altLang="de-DE" dirty="0" smtClean="0"/>
              <a:t>Dritte Ebene</a:t>
            </a:r>
          </a:p>
          <a:p>
            <a:pPr lvl="3"/>
            <a:r>
              <a:rPr lang="de-CH" altLang="de-DE" dirty="0" smtClean="0"/>
              <a:t>Vierte Ebene</a:t>
            </a:r>
          </a:p>
          <a:p>
            <a:pPr lvl="4"/>
            <a:r>
              <a:rPr lang="de-CH" altLang="de-DE" dirty="0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30401" y="6528274"/>
            <a:ext cx="739827" cy="162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914179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CH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872" y="6528274"/>
            <a:ext cx="6400529" cy="162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914179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mtClean="0">
                <a:solidFill>
                  <a:srgbClr val="000000"/>
                </a:solidFill>
              </a:rPr>
              <a:t>© Institut Integration und Partizipation: Anne Parpan-Blaser / Annette Lichtenauer</a:t>
            </a:r>
            <a:endParaRPr lang="de-CH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0228" y="6528274"/>
            <a:ext cx="738470" cy="162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914179">
              <a:defRPr sz="1000"/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3CEDA54B-FDFA-44D7-9D5B-6489073342FC}" type="slidenum">
              <a:rPr lang="de-CH" smtClean="0">
                <a:solidFill>
                  <a:srgbClr val="00000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31229" y="6495158"/>
            <a:ext cx="787882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47" tIns="40074" rIns="80147" bIns="40074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de-CH" smtClean="0">
              <a:solidFill>
                <a:srgbClr val="000000"/>
              </a:solidFill>
            </a:endParaRPr>
          </a:p>
        </p:txBody>
      </p:sp>
      <p:pic>
        <p:nvPicPr>
          <p:cNvPr id="1032" name="Picture 15" descr="FHNW_HSA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26" y="227496"/>
            <a:ext cx="2970171" cy="489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5116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defTabSz="914179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/>
          <a:ea typeface="+mj-ea"/>
          <a:cs typeface="Calibri"/>
        </a:defRPr>
      </a:lvl1pPr>
      <a:lvl2pPr algn="l" defTabSz="914179" rtl="0" eaLnBrk="0" fontAlgn="base" hangingPunct="0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charset="0"/>
        </a:defRPr>
      </a:lvl2pPr>
      <a:lvl3pPr algn="l" defTabSz="914179" rtl="0" eaLnBrk="0" fontAlgn="base" hangingPunct="0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charset="0"/>
        </a:defRPr>
      </a:lvl3pPr>
      <a:lvl4pPr algn="l" defTabSz="914179" rtl="0" eaLnBrk="0" fontAlgn="base" hangingPunct="0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charset="0"/>
        </a:defRPr>
      </a:lvl4pPr>
      <a:lvl5pPr algn="l" defTabSz="914179" rtl="0" eaLnBrk="0" fontAlgn="base" hangingPunct="0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charset="0"/>
        </a:defRPr>
      </a:lvl5pPr>
      <a:lvl6pPr marL="400736" algn="l" defTabSz="914179" rtl="0" fontAlgn="base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charset="0"/>
        </a:defRPr>
      </a:lvl6pPr>
      <a:lvl7pPr marL="801472" algn="l" defTabSz="914179" rtl="0" fontAlgn="base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charset="0"/>
        </a:defRPr>
      </a:lvl7pPr>
      <a:lvl8pPr marL="1202207" algn="l" defTabSz="914179" rtl="0" fontAlgn="base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charset="0"/>
        </a:defRPr>
      </a:lvl8pPr>
      <a:lvl9pPr marL="1602943" algn="l" defTabSz="914179" rtl="0" fontAlgn="base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charset="0"/>
        </a:defRPr>
      </a:lvl9pPr>
    </p:titleStyle>
    <p:bodyStyle>
      <a:lvl1pPr marL="300552" indent="-300552" algn="l" defTabSz="914179" rtl="0" eaLnBrk="0" fontAlgn="base" hangingPunct="0">
        <a:lnSpc>
          <a:spcPct val="115000"/>
        </a:lnSpc>
        <a:spcBef>
          <a:spcPct val="100000"/>
        </a:spcBef>
        <a:spcAft>
          <a:spcPct val="0"/>
        </a:spcAft>
        <a:defRPr sz="2800" b="0">
          <a:solidFill>
            <a:schemeClr val="tx1"/>
          </a:solidFill>
          <a:latin typeface="Calibri"/>
          <a:ea typeface="+mn-ea"/>
          <a:cs typeface="Calibri"/>
        </a:defRPr>
      </a:lvl1pPr>
      <a:lvl2pPr marL="308901" indent="-150276" algn="l" defTabSz="914179" rtl="0" eaLnBrk="0" fontAlgn="base" hangingPunct="0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Calibri"/>
          <a:cs typeface="Calibri"/>
        </a:defRPr>
      </a:lvl2pPr>
      <a:lvl3pPr marL="624759" indent="-148885" algn="l" defTabSz="914179" rtl="0" eaLnBrk="0" fontAlgn="base" hangingPunct="0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Calibri"/>
          <a:cs typeface="Calibri"/>
        </a:defRPr>
      </a:lvl3pPr>
      <a:lvl4pPr marL="940616" indent="-158625" algn="l" defTabSz="914179" rtl="0" eaLnBrk="0" fontAlgn="base" hangingPunct="0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Calibri"/>
          <a:cs typeface="Calibri"/>
        </a:defRPr>
      </a:lvl4pPr>
      <a:lvl5pPr marL="1255082" indent="-157234" algn="l" defTabSz="914179" rtl="0" eaLnBrk="0" fontAlgn="base" hangingPunct="0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Calibri"/>
          <a:cs typeface="Calibri"/>
        </a:defRPr>
      </a:lvl5pPr>
      <a:lvl6pPr marL="1655818" indent="-157234" algn="l" defTabSz="914179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1800">
          <a:solidFill>
            <a:schemeClr val="tx1"/>
          </a:solidFill>
          <a:latin typeface="+mn-lt"/>
        </a:defRPr>
      </a:lvl6pPr>
      <a:lvl7pPr marL="2056554" indent="-157234" algn="l" defTabSz="914179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1800">
          <a:solidFill>
            <a:schemeClr val="tx1"/>
          </a:solidFill>
          <a:latin typeface="+mn-lt"/>
        </a:defRPr>
      </a:lvl7pPr>
      <a:lvl8pPr marL="2457290" indent="-157234" algn="l" defTabSz="914179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1800">
          <a:solidFill>
            <a:schemeClr val="tx1"/>
          </a:solidFill>
          <a:latin typeface="+mn-lt"/>
        </a:defRPr>
      </a:lvl8pPr>
      <a:lvl9pPr marL="2858025" indent="-157234" algn="l" defTabSz="914179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18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736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1472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2207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2943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3679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4415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5151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5886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9872" y="1219200"/>
            <a:ext cx="7878827" cy="478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 dirty="0"/>
              <a:t>Mastertitelformat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1229" y="1992750"/>
            <a:ext cx="7878827" cy="4048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 dirty="0"/>
              <a:t>Mastertextformat bearbeiten</a:t>
            </a:r>
          </a:p>
          <a:p>
            <a:pPr lvl="1"/>
            <a:r>
              <a:rPr lang="de-CH" altLang="de-DE" dirty="0"/>
              <a:t>Zweite Ebene</a:t>
            </a:r>
          </a:p>
          <a:p>
            <a:pPr lvl="2"/>
            <a:r>
              <a:rPr lang="de-CH" altLang="de-DE" dirty="0"/>
              <a:t>Dritte Ebene</a:t>
            </a:r>
          </a:p>
          <a:p>
            <a:pPr lvl="3"/>
            <a:r>
              <a:rPr lang="de-CH" altLang="de-DE" dirty="0"/>
              <a:t>Vierte Ebene</a:t>
            </a:r>
          </a:p>
          <a:p>
            <a:pPr lvl="4"/>
            <a:r>
              <a:rPr lang="de-CH" altLang="de-DE" dirty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30401" y="6528274"/>
            <a:ext cx="739827" cy="162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914179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CH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872" y="6528274"/>
            <a:ext cx="6400529" cy="162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914179">
              <a:defRPr sz="1000"/>
            </a:lvl1pPr>
          </a:lstStyle>
          <a:p>
            <a:pPr>
              <a:defRPr/>
            </a:pPr>
            <a:r>
              <a:rPr lang="de-DE" dirty="0" smtClean="0">
                <a:solidFill>
                  <a:srgbClr val="000000"/>
                </a:solidFill>
              </a:rPr>
              <a:t>© Institut Integration und Partizipation: 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0228" y="6528274"/>
            <a:ext cx="738470" cy="162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914179">
              <a:defRPr sz="1000"/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3CEDA54B-FDFA-44D7-9D5B-6489073342FC}" type="slidenum">
              <a:rPr lang="de-CH" smtClean="0">
                <a:solidFill>
                  <a:srgbClr val="00000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31229" y="6495158"/>
            <a:ext cx="787882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47" tIns="40074" rIns="80147" bIns="40074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de-CH">
              <a:solidFill>
                <a:srgbClr val="000000"/>
              </a:solidFill>
            </a:endParaRPr>
          </a:p>
        </p:txBody>
      </p:sp>
      <p:pic>
        <p:nvPicPr>
          <p:cNvPr id="1032" name="Picture 15" descr="FHNW_HSA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26" y="227496"/>
            <a:ext cx="2970171" cy="489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0874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defTabSz="914179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/>
          <a:ea typeface="+mj-ea"/>
          <a:cs typeface="Calibri"/>
        </a:defRPr>
      </a:lvl1pPr>
      <a:lvl2pPr algn="l" defTabSz="914179" rtl="0" eaLnBrk="0" fontAlgn="base" hangingPunct="0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charset="0"/>
        </a:defRPr>
      </a:lvl2pPr>
      <a:lvl3pPr algn="l" defTabSz="914179" rtl="0" eaLnBrk="0" fontAlgn="base" hangingPunct="0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charset="0"/>
        </a:defRPr>
      </a:lvl3pPr>
      <a:lvl4pPr algn="l" defTabSz="914179" rtl="0" eaLnBrk="0" fontAlgn="base" hangingPunct="0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charset="0"/>
        </a:defRPr>
      </a:lvl4pPr>
      <a:lvl5pPr algn="l" defTabSz="914179" rtl="0" eaLnBrk="0" fontAlgn="base" hangingPunct="0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charset="0"/>
        </a:defRPr>
      </a:lvl5pPr>
      <a:lvl6pPr marL="400736" algn="l" defTabSz="914179" rtl="0" fontAlgn="base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charset="0"/>
        </a:defRPr>
      </a:lvl6pPr>
      <a:lvl7pPr marL="801472" algn="l" defTabSz="914179" rtl="0" fontAlgn="base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charset="0"/>
        </a:defRPr>
      </a:lvl7pPr>
      <a:lvl8pPr marL="1202207" algn="l" defTabSz="914179" rtl="0" fontAlgn="base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charset="0"/>
        </a:defRPr>
      </a:lvl8pPr>
      <a:lvl9pPr marL="1602943" algn="l" defTabSz="914179" rtl="0" fontAlgn="base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charset="0"/>
        </a:defRPr>
      </a:lvl9pPr>
    </p:titleStyle>
    <p:bodyStyle>
      <a:lvl1pPr marL="300552" indent="-300552" algn="l" defTabSz="914179" rtl="0" eaLnBrk="0" fontAlgn="base" hangingPunct="0">
        <a:lnSpc>
          <a:spcPct val="115000"/>
        </a:lnSpc>
        <a:spcBef>
          <a:spcPct val="100000"/>
        </a:spcBef>
        <a:spcAft>
          <a:spcPct val="0"/>
        </a:spcAft>
        <a:defRPr sz="2800" b="0">
          <a:solidFill>
            <a:schemeClr val="tx1"/>
          </a:solidFill>
          <a:latin typeface="Calibri"/>
          <a:ea typeface="+mn-ea"/>
          <a:cs typeface="Calibri"/>
        </a:defRPr>
      </a:lvl1pPr>
      <a:lvl2pPr marL="308901" indent="-150276" algn="l" defTabSz="914179" rtl="0" eaLnBrk="0" fontAlgn="base" hangingPunct="0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Calibri"/>
          <a:cs typeface="Calibri"/>
        </a:defRPr>
      </a:lvl2pPr>
      <a:lvl3pPr marL="624759" indent="-148885" algn="l" defTabSz="914179" rtl="0" eaLnBrk="0" fontAlgn="base" hangingPunct="0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Calibri"/>
          <a:cs typeface="Calibri"/>
        </a:defRPr>
      </a:lvl3pPr>
      <a:lvl4pPr marL="940616" indent="-158625" algn="l" defTabSz="914179" rtl="0" eaLnBrk="0" fontAlgn="base" hangingPunct="0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Calibri"/>
          <a:cs typeface="Calibri"/>
        </a:defRPr>
      </a:lvl4pPr>
      <a:lvl5pPr marL="1255082" indent="-157234" algn="l" defTabSz="914179" rtl="0" eaLnBrk="0" fontAlgn="base" hangingPunct="0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Calibri"/>
          <a:cs typeface="Calibri"/>
        </a:defRPr>
      </a:lvl5pPr>
      <a:lvl6pPr marL="1655818" indent="-157234" algn="l" defTabSz="914179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1800">
          <a:solidFill>
            <a:schemeClr val="tx1"/>
          </a:solidFill>
          <a:latin typeface="+mn-lt"/>
        </a:defRPr>
      </a:lvl6pPr>
      <a:lvl7pPr marL="2056554" indent="-157234" algn="l" defTabSz="914179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1800">
          <a:solidFill>
            <a:schemeClr val="tx1"/>
          </a:solidFill>
          <a:latin typeface="+mn-lt"/>
        </a:defRPr>
      </a:lvl7pPr>
      <a:lvl8pPr marL="2457290" indent="-157234" algn="l" defTabSz="914179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1800">
          <a:solidFill>
            <a:schemeClr val="tx1"/>
          </a:solidFill>
          <a:latin typeface="+mn-lt"/>
        </a:defRPr>
      </a:lvl8pPr>
      <a:lvl9pPr marL="2858025" indent="-157234" algn="l" defTabSz="914179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18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736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1472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2207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2943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3679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4415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5151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5886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9872" y="1219200"/>
            <a:ext cx="7878827" cy="478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 dirty="0" smtClean="0"/>
              <a:t>Mastertitelformat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1229" y="1992750"/>
            <a:ext cx="7878827" cy="4048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 dirty="0" smtClean="0"/>
              <a:t>Mastertextformat bearbeiten</a:t>
            </a:r>
          </a:p>
          <a:p>
            <a:pPr lvl="1"/>
            <a:r>
              <a:rPr lang="de-CH" altLang="de-DE" dirty="0" smtClean="0"/>
              <a:t>Zweite Ebene</a:t>
            </a:r>
          </a:p>
          <a:p>
            <a:pPr lvl="2"/>
            <a:r>
              <a:rPr lang="de-CH" altLang="de-DE" dirty="0" smtClean="0"/>
              <a:t>Dritte Ebene</a:t>
            </a:r>
          </a:p>
          <a:p>
            <a:pPr lvl="3"/>
            <a:r>
              <a:rPr lang="de-CH" altLang="de-DE" dirty="0" smtClean="0"/>
              <a:t>Vierte Ebene</a:t>
            </a:r>
          </a:p>
          <a:p>
            <a:pPr lvl="4"/>
            <a:r>
              <a:rPr lang="de-CH" altLang="de-DE" dirty="0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30401" y="6528274"/>
            <a:ext cx="739827" cy="162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914179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CH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872" y="6528274"/>
            <a:ext cx="6400529" cy="162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914179">
              <a:defRPr sz="1000"/>
            </a:lvl1pPr>
          </a:lstStyle>
          <a:p>
            <a:pPr>
              <a:defRPr/>
            </a:pPr>
            <a:r>
              <a:rPr lang="de-DE" dirty="0" smtClean="0">
                <a:solidFill>
                  <a:srgbClr val="000000"/>
                </a:solidFill>
              </a:rPr>
              <a:t>© Institut Integration und Partizipation: 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0228" y="6528274"/>
            <a:ext cx="738470" cy="162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914179">
              <a:defRPr sz="1000"/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3CEDA54B-FDFA-44D7-9D5B-6489073342FC}" type="slidenum">
              <a:rPr lang="de-CH" smtClean="0">
                <a:solidFill>
                  <a:srgbClr val="00000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31229" y="6495158"/>
            <a:ext cx="787882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47" tIns="40074" rIns="80147" bIns="40074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de-CH" smtClean="0">
              <a:solidFill>
                <a:srgbClr val="000000"/>
              </a:solidFill>
            </a:endParaRPr>
          </a:p>
        </p:txBody>
      </p:sp>
      <p:pic>
        <p:nvPicPr>
          <p:cNvPr id="1032" name="Picture 15" descr="FHNW_HSA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26" y="227496"/>
            <a:ext cx="2970171" cy="489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985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defTabSz="914179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/>
          <a:ea typeface="+mj-ea"/>
          <a:cs typeface="Calibri"/>
        </a:defRPr>
      </a:lvl1pPr>
      <a:lvl2pPr algn="l" defTabSz="914179" rtl="0" eaLnBrk="0" fontAlgn="base" hangingPunct="0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charset="0"/>
        </a:defRPr>
      </a:lvl2pPr>
      <a:lvl3pPr algn="l" defTabSz="914179" rtl="0" eaLnBrk="0" fontAlgn="base" hangingPunct="0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charset="0"/>
        </a:defRPr>
      </a:lvl3pPr>
      <a:lvl4pPr algn="l" defTabSz="914179" rtl="0" eaLnBrk="0" fontAlgn="base" hangingPunct="0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charset="0"/>
        </a:defRPr>
      </a:lvl4pPr>
      <a:lvl5pPr algn="l" defTabSz="914179" rtl="0" eaLnBrk="0" fontAlgn="base" hangingPunct="0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charset="0"/>
        </a:defRPr>
      </a:lvl5pPr>
      <a:lvl6pPr marL="400736" algn="l" defTabSz="914179" rtl="0" fontAlgn="base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charset="0"/>
        </a:defRPr>
      </a:lvl6pPr>
      <a:lvl7pPr marL="801472" algn="l" defTabSz="914179" rtl="0" fontAlgn="base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charset="0"/>
        </a:defRPr>
      </a:lvl7pPr>
      <a:lvl8pPr marL="1202207" algn="l" defTabSz="914179" rtl="0" fontAlgn="base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charset="0"/>
        </a:defRPr>
      </a:lvl8pPr>
      <a:lvl9pPr marL="1602943" algn="l" defTabSz="914179" rtl="0" fontAlgn="base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charset="0"/>
        </a:defRPr>
      </a:lvl9pPr>
    </p:titleStyle>
    <p:bodyStyle>
      <a:lvl1pPr marL="300552" indent="-300552" algn="l" defTabSz="914179" rtl="0" eaLnBrk="0" fontAlgn="base" hangingPunct="0">
        <a:lnSpc>
          <a:spcPct val="115000"/>
        </a:lnSpc>
        <a:spcBef>
          <a:spcPct val="100000"/>
        </a:spcBef>
        <a:spcAft>
          <a:spcPct val="0"/>
        </a:spcAft>
        <a:defRPr sz="2800" b="0">
          <a:solidFill>
            <a:schemeClr val="tx1"/>
          </a:solidFill>
          <a:latin typeface="Calibri"/>
          <a:ea typeface="+mn-ea"/>
          <a:cs typeface="Calibri"/>
        </a:defRPr>
      </a:lvl1pPr>
      <a:lvl2pPr marL="308901" indent="-150276" algn="l" defTabSz="914179" rtl="0" eaLnBrk="0" fontAlgn="base" hangingPunct="0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Calibri"/>
          <a:cs typeface="Calibri"/>
        </a:defRPr>
      </a:lvl2pPr>
      <a:lvl3pPr marL="624759" indent="-148885" algn="l" defTabSz="914179" rtl="0" eaLnBrk="0" fontAlgn="base" hangingPunct="0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Calibri"/>
          <a:cs typeface="Calibri"/>
        </a:defRPr>
      </a:lvl3pPr>
      <a:lvl4pPr marL="940616" indent="-158625" algn="l" defTabSz="914179" rtl="0" eaLnBrk="0" fontAlgn="base" hangingPunct="0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Calibri"/>
          <a:cs typeface="Calibri"/>
        </a:defRPr>
      </a:lvl4pPr>
      <a:lvl5pPr marL="1255082" indent="-157234" algn="l" defTabSz="914179" rtl="0" eaLnBrk="0" fontAlgn="base" hangingPunct="0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Calibri"/>
          <a:cs typeface="Calibri"/>
        </a:defRPr>
      </a:lvl5pPr>
      <a:lvl6pPr marL="1655818" indent="-157234" algn="l" defTabSz="914179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1800">
          <a:solidFill>
            <a:schemeClr val="tx1"/>
          </a:solidFill>
          <a:latin typeface="+mn-lt"/>
        </a:defRPr>
      </a:lvl6pPr>
      <a:lvl7pPr marL="2056554" indent="-157234" algn="l" defTabSz="914179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1800">
          <a:solidFill>
            <a:schemeClr val="tx1"/>
          </a:solidFill>
          <a:latin typeface="+mn-lt"/>
        </a:defRPr>
      </a:lvl7pPr>
      <a:lvl8pPr marL="2457290" indent="-157234" algn="l" defTabSz="914179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1800">
          <a:solidFill>
            <a:schemeClr val="tx1"/>
          </a:solidFill>
          <a:latin typeface="+mn-lt"/>
        </a:defRPr>
      </a:lvl8pPr>
      <a:lvl9pPr marL="2858025" indent="-157234" algn="l" defTabSz="914179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18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736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1472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2207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2943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3679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4415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5151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5886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9872" y="1219200"/>
            <a:ext cx="7878827" cy="4783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 dirty="0"/>
              <a:t>Mastertitelformat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1229" y="1992750"/>
            <a:ext cx="7878827" cy="4048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 dirty="0"/>
              <a:t>Mastertextformat bearbeiten</a:t>
            </a:r>
          </a:p>
          <a:p>
            <a:pPr lvl="1"/>
            <a:r>
              <a:rPr lang="de-CH" altLang="de-DE" dirty="0"/>
              <a:t>Zweite Ebene</a:t>
            </a:r>
          </a:p>
          <a:p>
            <a:pPr lvl="2"/>
            <a:r>
              <a:rPr lang="de-CH" altLang="de-DE" dirty="0"/>
              <a:t>Dritte Ebene</a:t>
            </a:r>
          </a:p>
          <a:p>
            <a:pPr lvl="3"/>
            <a:r>
              <a:rPr lang="de-CH" altLang="de-DE" dirty="0"/>
              <a:t>Vierte Ebene</a:t>
            </a:r>
          </a:p>
          <a:p>
            <a:pPr lvl="4"/>
            <a:r>
              <a:rPr lang="de-CH" altLang="de-DE" dirty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30401" y="6528274"/>
            <a:ext cx="739827" cy="162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914179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de-CH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872" y="6528274"/>
            <a:ext cx="6400529" cy="162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914179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mtClean="0">
                <a:solidFill>
                  <a:srgbClr val="000000"/>
                </a:solidFill>
              </a:rPr>
              <a:t>© Institut Integration und Partizipation: Anne Parpan-Blaser / Annette Lichtenauer</a:t>
            </a:r>
            <a:endParaRPr lang="de-CH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0228" y="6528274"/>
            <a:ext cx="738470" cy="162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914179">
              <a:defRPr sz="1000"/>
            </a:lvl1pPr>
          </a:lstStyle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3CEDA54B-FDFA-44D7-9D5B-6489073342FC}" type="slidenum">
              <a:rPr lang="de-CH" smtClean="0">
                <a:solidFill>
                  <a:srgbClr val="00000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31229" y="6495158"/>
            <a:ext cx="787882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0147" tIns="40074" rIns="80147" bIns="40074"/>
          <a:lstStyle/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de-CH">
              <a:solidFill>
                <a:srgbClr val="000000"/>
              </a:solidFill>
            </a:endParaRPr>
          </a:p>
        </p:txBody>
      </p:sp>
      <p:pic>
        <p:nvPicPr>
          <p:cNvPr id="1032" name="Picture 15" descr="FHNW_HSA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26" y="227496"/>
            <a:ext cx="2970171" cy="489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435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defTabSz="914179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Calibri"/>
          <a:ea typeface="+mj-ea"/>
          <a:cs typeface="Calibri"/>
        </a:defRPr>
      </a:lvl1pPr>
      <a:lvl2pPr algn="l" defTabSz="914179" rtl="0" eaLnBrk="0" fontAlgn="base" hangingPunct="0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charset="0"/>
        </a:defRPr>
      </a:lvl2pPr>
      <a:lvl3pPr algn="l" defTabSz="914179" rtl="0" eaLnBrk="0" fontAlgn="base" hangingPunct="0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charset="0"/>
        </a:defRPr>
      </a:lvl3pPr>
      <a:lvl4pPr algn="l" defTabSz="914179" rtl="0" eaLnBrk="0" fontAlgn="base" hangingPunct="0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charset="0"/>
        </a:defRPr>
      </a:lvl4pPr>
      <a:lvl5pPr algn="l" defTabSz="914179" rtl="0" eaLnBrk="0" fontAlgn="base" hangingPunct="0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charset="0"/>
        </a:defRPr>
      </a:lvl5pPr>
      <a:lvl6pPr marL="400736" algn="l" defTabSz="914179" rtl="0" fontAlgn="base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charset="0"/>
        </a:defRPr>
      </a:lvl6pPr>
      <a:lvl7pPr marL="801472" algn="l" defTabSz="914179" rtl="0" fontAlgn="base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charset="0"/>
        </a:defRPr>
      </a:lvl7pPr>
      <a:lvl8pPr marL="1202207" algn="l" defTabSz="914179" rtl="0" fontAlgn="base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charset="0"/>
        </a:defRPr>
      </a:lvl8pPr>
      <a:lvl9pPr marL="1602943" algn="l" defTabSz="914179" rtl="0" fontAlgn="base">
        <a:spcBef>
          <a:spcPct val="0"/>
        </a:spcBef>
        <a:spcAft>
          <a:spcPct val="0"/>
        </a:spcAft>
        <a:defRPr sz="1800" b="1">
          <a:solidFill>
            <a:schemeClr val="tx2"/>
          </a:solidFill>
          <a:latin typeface="Arial" charset="0"/>
        </a:defRPr>
      </a:lvl9pPr>
    </p:titleStyle>
    <p:bodyStyle>
      <a:lvl1pPr marL="300552" indent="-300552" algn="l" defTabSz="914179" rtl="0" eaLnBrk="0" fontAlgn="base" hangingPunct="0">
        <a:lnSpc>
          <a:spcPct val="115000"/>
        </a:lnSpc>
        <a:spcBef>
          <a:spcPct val="100000"/>
        </a:spcBef>
        <a:spcAft>
          <a:spcPct val="0"/>
        </a:spcAft>
        <a:defRPr sz="2800" b="0">
          <a:solidFill>
            <a:schemeClr val="tx1"/>
          </a:solidFill>
          <a:latin typeface="Calibri"/>
          <a:ea typeface="+mn-ea"/>
          <a:cs typeface="Calibri"/>
        </a:defRPr>
      </a:lvl1pPr>
      <a:lvl2pPr marL="308901" indent="-150276" algn="l" defTabSz="914179" rtl="0" eaLnBrk="0" fontAlgn="base" hangingPunct="0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Calibri"/>
          <a:cs typeface="Calibri"/>
        </a:defRPr>
      </a:lvl2pPr>
      <a:lvl3pPr marL="624759" indent="-148885" algn="l" defTabSz="914179" rtl="0" eaLnBrk="0" fontAlgn="base" hangingPunct="0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Calibri"/>
          <a:cs typeface="Calibri"/>
        </a:defRPr>
      </a:lvl3pPr>
      <a:lvl4pPr marL="940616" indent="-158625" algn="l" defTabSz="914179" rtl="0" eaLnBrk="0" fontAlgn="base" hangingPunct="0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Calibri"/>
          <a:cs typeface="Calibri"/>
        </a:defRPr>
      </a:lvl4pPr>
      <a:lvl5pPr marL="1255082" indent="-157234" algn="l" defTabSz="914179" rtl="0" eaLnBrk="0" fontAlgn="base" hangingPunct="0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Calibri"/>
          <a:cs typeface="Calibri"/>
        </a:defRPr>
      </a:lvl5pPr>
      <a:lvl6pPr marL="1655818" indent="-157234" algn="l" defTabSz="914179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1800">
          <a:solidFill>
            <a:schemeClr val="tx1"/>
          </a:solidFill>
          <a:latin typeface="+mn-lt"/>
        </a:defRPr>
      </a:lvl6pPr>
      <a:lvl7pPr marL="2056554" indent="-157234" algn="l" defTabSz="914179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1800">
          <a:solidFill>
            <a:schemeClr val="tx1"/>
          </a:solidFill>
          <a:latin typeface="+mn-lt"/>
        </a:defRPr>
      </a:lvl7pPr>
      <a:lvl8pPr marL="2457290" indent="-157234" algn="l" defTabSz="914179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1800">
          <a:solidFill>
            <a:schemeClr val="tx1"/>
          </a:solidFill>
          <a:latin typeface="+mn-lt"/>
        </a:defRPr>
      </a:lvl8pPr>
      <a:lvl9pPr marL="2858025" indent="-157234" algn="l" defTabSz="914179" rtl="0" fontAlgn="base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18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736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1472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2207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2943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3679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4415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5151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5886" algn="l" defTabSz="801472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9872" y="1369296"/>
            <a:ext cx="7878826" cy="3282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dirty="0" smtClean="0"/>
              <a:t>Mastertitelformat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1231" y="1992752"/>
            <a:ext cx="7878826" cy="2350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dirty="0" smtClean="0"/>
              <a:t>Mastertextformat bearbeiten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  <a:p>
            <a:pPr lvl="3"/>
            <a:r>
              <a:rPr lang="de-CH" dirty="0" smtClean="0"/>
              <a:t>Vierte Ebene</a:t>
            </a:r>
          </a:p>
          <a:p>
            <a:pPr lvl="4"/>
            <a:r>
              <a:rPr lang="de-CH" dirty="0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30401" y="6528274"/>
            <a:ext cx="739828" cy="162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891781">
              <a:defRPr sz="1026"/>
            </a:lvl1pPr>
          </a:lstStyle>
          <a:p>
            <a:r>
              <a:rPr lang="de-CH" smtClean="0">
                <a:solidFill>
                  <a:srgbClr val="000000"/>
                </a:solidFill>
              </a:rPr>
              <a:t>18.01.2018</a:t>
            </a:r>
            <a:endParaRPr lang="de-CH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872" y="6528274"/>
            <a:ext cx="6400529" cy="162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891781">
              <a:defRPr sz="1026"/>
            </a:lvl1pPr>
          </a:lstStyle>
          <a:p>
            <a:r>
              <a:rPr lang="de-CH" smtClean="0">
                <a:solidFill>
                  <a:srgbClr val="000000"/>
                </a:solidFill>
              </a:rPr>
              <a:t>Institut Integration &amp; Partizipation, HSA Olten</a:t>
            </a:r>
            <a:endParaRPr lang="de-CH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0228" y="6528274"/>
            <a:ext cx="738470" cy="162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891781">
              <a:defRPr sz="1026"/>
            </a:lvl1pPr>
          </a:lstStyle>
          <a:p>
            <a:fld id="{8C812475-90CC-411E-A993-929AF0D0895B}" type="slidenum">
              <a:rPr lang="de-CH">
                <a:solidFill>
                  <a:srgbClr val="000000"/>
                </a:solidFill>
              </a:rPr>
              <a:pPr/>
              <a:t>‹Nr.›</a:t>
            </a:fld>
            <a:endParaRPr lang="de-CH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31231" y="6495158"/>
            <a:ext cx="7878826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 sz="1796">
              <a:solidFill>
                <a:srgbClr val="000000"/>
              </a:solidFill>
            </a:endParaRPr>
          </a:p>
        </p:txBody>
      </p:sp>
      <p:pic>
        <p:nvPicPr>
          <p:cNvPr id="9" name="Grafik 8" descr="FHNW_HSA_10mm"/>
          <p:cNvPicPr/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850" y="228562"/>
            <a:ext cx="3118160" cy="49001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42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l" defTabSz="891781" rtl="0" eaLnBrk="1" fontAlgn="base" hangingPunct="1">
        <a:spcBef>
          <a:spcPct val="0"/>
        </a:spcBef>
        <a:spcAft>
          <a:spcPct val="0"/>
        </a:spcAft>
        <a:defRPr sz="3078" b="1" baseline="0">
          <a:solidFill>
            <a:schemeClr val="tx2"/>
          </a:solidFill>
          <a:latin typeface="+mj-lt"/>
          <a:ea typeface="+mj-ea"/>
          <a:cs typeface="+mj-cs"/>
        </a:defRPr>
      </a:lvl1pPr>
      <a:lvl2pPr algn="l" defTabSz="891781" rtl="0" eaLnBrk="1" fontAlgn="base" hangingPunct="1">
        <a:spcBef>
          <a:spcPct val="0"/>
        </a:spcBef>
        <a:spcAft>
          <a:spcPct val="0"/>
        </a:spcAft>
        <a:defRPr sz="1710" b="1">
          <a:solidFill>
            <a:schemeClr val="tx2"/>
          </a:solidFill>
          <a:latin typeface="Arial" charset="0"/>
        </a:defRPr>
      </a:lvl2pPr>
      <a:lvl3pPr algn="l" defTabSz="891781" rtl="0" eaLnBrk="1" fontAlgn="base" hangingPunct="1">
        <a:spcBef>
          <a:spcPct val="0"/>
        </a:spcBef>
        <a:spcAft>
          <a:spcPct val="0"/>
        </a:spcAft>
        <a:defRPr sz="1710" b="1">
          <a:solidFill>
            <a:schemeClr val="tx2"/>
          </a:solidFill>
          <a:latin typeface="Arial" charset="0"/>
        </a:defRPr>
      </a:lvl3pPr>
      <a:lvl4pPr algn="l" defTabSz="891781" rtl="0" eaLnBrk="1" fontAlgn="base" hangingPunct="1">
        <a:spcBef>
          <a:spcPct val="0"/>
        </a:spcBef>
        <a:spcAft>
          <a:spcPct val="0"/>
        </a:spcAft>
        <a:defRPr sz="1710" b="1">
          <a:solidFill>
            <a:schemeClr val="tx2"/>
          </a:solidFill>
          <a:latin typeface="Arial" charset="0"/>
        </a:defRPr>
      </a:lvl4pPr>
      <a:lvl5pPr algn="l" defTabSz="891781" rtl="0" eaLnBrk="1" fontAlgn="base" hangingPunct="1">
        <a:spcBef>
          <a:spcPct val="0"/>
        </a:spcBef>
        <a:spcAft>
          <a:spcPct val="0"/>
        </a:spcAft>
        <a:defRPr sz="1710" b="1">
          <a:solidFill>
            <a:schemeClr val="tx2"/>
          </a:solidFill>
          <a:latin typeface="Arial" charset="0"/>
        </a:defRPr>
      </a:lvl5pPr>
      <a:lvl6pPr marL="390917" algn="l" defTabSz="891781" rtl="0" eaLnBrk="1" fontAlgn="base" hangingPunct="1">
        <a:spcBef>
          <a:spcPct val="0"/>
        </a:spcBef>
        <a:spcAft>
          <a:spcPct val="0"/>
        </a:spcAft>
        <a:defRPr sz="1710" b="1">
          <a:solidFill>
            <a:schemeClr val="tx2"/>
          </a:solidFill>
          <a:latin typeface="Arial" charset="0"/>
        </a:defRPr>
      </a:lvl6pPr>
      <a:lvl7pPr marL="781835" algn="l" defTabSz="891781" rtl="0" eaLnBrk="1" fontAlgn="base" hangingPunct="1">
        <a:spcBef>
          <a:spcPct val="0"/>
        </a:spcBef>
        <a:spcAft>
          <a:spcPct val="0"/>
        </a:spcAft>
        <a:defRPr sz="1710" b="1">
          <a:solidFill>
            <a:schemeClr val="tx2"/>
          </a:solidFill>
          <a:latin typeface="Arial" charset="0"/>
        </a:defRPr>
      </a:lvl7pPr>
      <a:lvl8pPr marL="1172752" algn="l" defTabSz="891781" rtl="0" eaLnBrk="1" fontAlgn="base" hangingPunct="1">
        <a:spcBef>
          <a:spcPct val="0"/>
        </a:spcBef>
        <a:spcAft>
          <a:spcPct val="0"/>
        </a:spcAft>
        <a:defRPr sz="1710" b="1">
          <a:solidFill>
            <a:schemeClr val="tx2"/>
          </a:solidFill>
          <a:latin typeface="Arial" charset="0"/>
        </a:defRPr>
      </a:lvl8pPr>
      <a:lvl9pPr marL="1563671" algn="l" defTabSz="891781" rtl="0" eaLnBrk="1" fontAlgn="base" hangingPunct="1">
        <a:spcBef>
          <a:spcPct val="0"/>
        </a:spcBef>
        <a:spcAft>
          <a:spcPct val="0"/>
        </a:spcAft>
        <a:defRPr sz="1710" b="1">
          <a:solidFill>
            <a:schemeClr val="tx2"/>
          </a:solidFill>
          <a:latin typeface="Arial" charset="0"/>
        </a:defRPr>
      </a:lvl9pPr>
    </p:titleStyle>
    <p:bodyStyle>
      <a:lvl1pPr algn="l" defTabSz="891781" rtl="0" eaLnBrk="1" fontAlgn="base" hangingPunct="1">
        <a:lnSpc>
          <a:spcPct val="115000"/>
        </a:lnSpc>
        <a:spcBef>
          <a:spcPct val="100000"/>
        </a:spcBef>
        <a:spcAft>
          <a:spcPct val="0"/>
        </a:spcAft>
        <a:defRPr sz="2223" b="1">
          <a:solidFill>
            <a:schemeClr val="tx1"/>
          </a:solidFill>
          <a:latin typeface="+mn-lt"/>
          <a:ea typeface="+mn-ea"/>
          <a:cs typeface="+mn-cs"/>
        </a:defRPr>
      </a:lvl1pPr>
      <a:lvl2pPr marL="301332" indent="-146594" algn="l" defTabSz="891781" rtl="0" eaLnBrk="1" fontAlgn="base" hangingPunct="1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1710">
          <a:solidFill>
            <a:schemeClr val="tx1"/>
          </a:solidFill>
          <a:latin typeface="+mn-lt"/>
        </a:defRPr>
      </a:lvl2pPr>
      <a:lvl3pPr marL="609452" indent="-145237" algn="l" defTabSz="891781" rtl="0" eaLnBrk="1" fontAlgn="base" hangingPunct="1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1710">
          <a:solidFill>
            <a:schemeClr val="tx1"/>
          </a:solidFill>
          <a:latin typeface="+mn-lt"/>
        </a:defRPr>
      </a:lvl3pPr>
      <a:lvl4pPr marL="917571" indent="-154738" algn="l" defTabSz="891781" rtl="0" eaLnBrk="1" fontAlgn="base" hangingPunct="1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1710">
          <a:solidFill>
            <a:schemeClr val="tx1"/>
          </a:solidFill>
          <a:latin typeface="+mn-lt"/>
        </a:defRPr>
      </a:lvl4pPr>
      <a:lvl5pPr marL="1224332" indent="-153381" algn="l" defTabSz="891781" rtl="0" eaLnBrk="1" fontAlgn="base" hangingPunct="1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1710">
          <a:solidFill>
            <a:schemeClr val="tx1"/>
          </a:solidFill>
          <a:latin typeface="+mn-lt"/>
        </a:defRPr>
      </a:lvl5pPr>
      <a:lvl6pPr marL="1615250" indent="-153381" algn="l" defTabSz="891781" rtl="0" eaLnBrk="1" fontAlgn="base" hangingPunct="1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1710">
          <a:solidFill>
            <a:schemeClr val="tx1"/>
          </a:solidFill>
          <a:latin typeface="+mn-lt"/>
        </a:defRPr>
      </a:lvl6pPr>
      <a:lvl7pPr marL="2006167" indent="-153381" algn="l" defTabSz="891781" rtl="0" eaLnBrk="1" fontAlgn="base" hangingPunct="1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1710">
          <a:solidFill>
            <a:schemeClr val="tx1"/>
          </a:solidFill>
          <a:latin typeface="+mn-lt"/>
        </a:defRPr>
      </a:lvl7pPr>
      <a:lvl8pPr marL="2397085" indent="-153381" algn="l" defTabSz="891781" rtl="0" eaLnBrk="1" fontAlgn="base" hangingPunct="1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1710">
          <a:solidFill>
            <a:schemeClr val="tx1"/>
          </a:solidFill>
          <a:latin typeface="+mn-lt"/>
        </a:defRPr>
      </a:lvl8pPr>
      <a:lvl9pPr marL="2788003" indent="-153381" algn="l" defTabSz="891781" rtl="0" eaLnBrk="1" fontAlgn="base" hangingPunct="1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171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781835" rtl="0" eaLnBrk="1" latinLnBrk="0" hangingPunct="1">
        <a:defRPr sz="1539" kern="1200">
          <a:solidFill>
            <a:schemeClr val="tx1"/>
          </a:solidFill>
          <a:latin typeface="+mn-lt"/>
          <a:ea typeface="+mn-ea"/>
          <a:cs typeface="+mn-cs"/>
        </a:defRPr>
      </a:lvl1pPr>
      <a:lvl2pPr marL="390917" algn="l" defTabSz="781835" rtl="0" eaLnBrk="1" latinLnBrk="0" hangingPunct="1">
        <a:defRPr sz="1539" kern="1200">
          <a:solidFill>
            <a:schemeClr val="tx1"/>
          </a:solidFill>
          <a:latin typeface="+mn-lt"/>
          <a:ea typeface="+mn-ea"/>
          <a:cs typeface="+mn-cs"/>
        </a:defRPr>
      </a:lvl2pPr>
      <a:lvl3pPr marL="781835" algn="l" defTabSz="781835" rtl="0" eaLnBrk="1" latinLnBrk="0" hangingPunct="1">
        <a:defRPr sz="1539" kern="1200">
          <a:solidFill>
            <a:schemeClr val="tx1"/>
          </a:solidFill>
          <a:latin typeface="+mn-lt"/>
          <a:ea typeface="+mn-ea"/>
          <a:cs typeface="+mn-cs"/>
        </a:defRPr>
      </a:lvl3pPr>
      <a:lvl4pPr marL="1172752" algn="l" defTabSz="781835" rtl="0" eaLnBrk="1" latinLnBrk="0" hangingPunct="1">
        <a:defRPr sz="1539" kern="1200">
          <a:solidFill>
            <a:schemeClr val="tx1"/>
          </a:solidFill>
          <a:latin typeface="+mn-lt"/>
          <a:ea typeface="+mn-ea"/>
          <a:cs typeface="+mn-cs"/>
        </a:defRPr>
      </a:lvl4pPr>
      <a:lvl5pPr marL="1563671" algn="l" defTabSz="781835" rtl="0" eaLnBrk="1" latinLnBrk="0" hangingPunct="1">
        <a:defRPr sz="1539" kern="1200">
          <a:solidFill>
            <a:schemeClr val="tx1"/>
          </a:solidFill>
          <a:latin typeface="+mn-lt"/>
          <a:ea typeface="+mn-ea"/>
          <a:cs typeface="+mn-cs"/>
        </a:defRPr>
      </a:lvl5pPr>
      <a:lvl6pPr marL="1954588" algn="l" defTabSz="781835" rtl="0" eaLnBrk="1" latinLnBrk="0" hangingPunct="1">
        <a:defRPr sz="1539" kern="1200">
          <a:solidFill>
            <a:schemeClr val="tx1"/>
          </a:solidFill>
          <a:latin typeface="+mn-lt"/>
          <a:ea typeface="+mn-ea"/>
          <a:cs typeface="+mn-cs"/>
        </a:defRPr>
      </a:lvl6pPr>
      <a:lvl7pPr marL="2345505" algn="l" defTabSz="781835" rtl="0" eaLnBrk="1" latinLnBrk="0" hangingPunct="1">
        <a:defRPr sz="1539" kern="1200">
          <a:solidFill>
            <a:schemeClr val="tx1"/>
          </a:solidFill>
          <a:latin typeface="+mn-lt"/>
          <a:ea typeface="+mn-ea"/>
          <a:cs typeface="+mn-cs"/>
        </a:defRPr>
      </a:lvl7pPr>
      <a:lvl8pPr marL="2736423" algn="l" defTabSz="781835" rtl="0" eaLnBrk="1" latinLnBrk="0" hangingPunct="1">
        <a:defRPr sz="1539" kern="1200">
          <a:solidFill>
            <a:schemeClr val="tx1"/>
          </a:solidFill>
          <a:latin typeface="+mn-lt"/>
          <a:ea typeface="+mn-ea"/>
          <a:cs typeface="+mn-cs"/>
        </a:defRPr>
      </a:lvl8pPr>
      <a:lvl9pPr marL="3127340" algn="l" defTabSz="781835" rtl="0" eaLnBrk="1" latinLnBrk="0" hangingPunct="1">
        <a:defRPr sz="153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29872" y="1369296"/>
            <a:ext cx="7878827" cy="3282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Mastertitelformat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1229" y="1992750"/>
            <a:ext cx="7878827" cy="40488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Mastertextformat bearbeiten</a:t>
            </a:r>
          </a:p>
          <a:p>
            <a:pPr lvl="1"/>
            <a:r>
              <a:rPr lang="de-CH" smtClean="0"/>
              <a:t>Zweite Ebene</a:t>
            </a:r>
          </a:p>
          <a:p>
            <a:pPr lvl="2"/>
            <a:r>
              <a:rPr lang="de-CH" smtClean="0"/>
              <a:t>Dritte Ebene</a:t>
            </a:r>
          </a:p>
          <a:p>
            <a:pPr lvl="3"/>
            <a:r>
              <a:rPr lang="de-CH" smtClean="0"/>
              <a:t>Vierte Ebene</a:t>
            </a:r>
          </a:p>
          <a:p>
            <a:pPr lvl="4"/>
            <a:r>
              <a:rPr lang="de-CH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30401" y="6528274"/>
            <a:ext cx="739827" cy="16270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026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9872" y="6528274"/>
            <a:ext cx="6400529" cy="16270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026"/>
            </a:lvl1pPr>
          </a:lstStyle>
          <a:p>
            <a:pPr>
              <a:defRPr/>
            </a:pPr>
            <a:r>
              <a:rPr lang="de-DE" dirty="0" smtClean="0"/>
              <a:t>© Institut Integration und Partizipation: </a:t>
            </a:r>
            <a:r>
              <a:rPr lang="de-DE" dirty="0" smtClean="0">
                <a:solidFill>
                  <a:srgbClr val="000000"/>
                </a:solidFill>
              </a:rPr>
              <a:t>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0228" y="6528274"/>
            <a:ext cx="738470" cy="16270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026"/>
            </a:lvl1pPr>
          </a:lstStyle>
          <a:p>
            <a:pPr>
              <a:defRPr/>
            </a:pPr>
            <a:fld id="{865D5A78-22BD-4CB5-A5F6-985BB2891958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31229" y="6495158"/>
            <a:ext cx="787882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de-DE" sz="1539">
              <a:cs typeface="+mn-cs"/>
            </a:endParaRPr>
          </a:p>
        </p:txBody>
      </p:sp>
      <p:pic>
        <p:nvPicPr>
          <p:cNvPr id="1032" name="Picture 15" descr="FHNW_HSA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276926" y="227496"/>
            <a:ext cx="2970171" cy="489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73725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defTabSz="891859" rtl="0" eaLnBrk="0" fontAlgn="base" hangingPunct="0">
        <a:spcBef>
          <a:spcPct val="0"/>
        </a:spcBef>
        <a:spcAft>
          <a:spcPct val="0"/>
        </a:spcAft>
        <a:defRPr sz="171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891859" rtl="0" eaLnBrk="0" fontAlgn="base" hangingPunct="0">
        <a:spcBef>
          <a:spcPct val="0"/>
        </a:spcBef>
        <a:spcAft>
          <a:spcPct val="0"/>
        </a:spcAft>
        <a:defRPr sz="1710" b="1">
          <a:solidFill>
            <a:schemeClr val="tx2"/>
          </a:solidFill>
          <a:latin typeface="Arial" pitchFamily="34" charset="0"/>
        </a:defRPr>
      </a:lvl2pPr>
      <a:lvl3pPr algn="l" defTabSz="891859" rtl="0" eaLnBrk="0" fontAlgn="base" hangingPunct="0">
        <a:spcBef>
          <a:spcPct val="0"/>
        </a:spcBef>
        <a:spcAft>
          <a:spcPct val="0"/>
        </a:spcAft>
        <a:defRPr sz="1710" b="1">
          <a:solidFill>
            <a:schemeClr val="tx2"/>
          </a:solidFill>
          <a:latin typeface="Arial" pitchFamily="34" charset="0"/>
        </a:defRPr>
      </a:lvl3pPr>
      <a:lvl4pPr algn="l" defTabSz="891859" rtl="0" eaLnBrk="0" fontAlgn="base" hangingPunct="0">
        <a:spcBef>
          <a:spcPct val="0"/>
        </a:spcBef>
        <a:spcAft>
          <a:spcPct val="0"/>
        </a:spcAft>
        <a:defRPr sz="1710" b="1">
          <a:solidFill>
            <a:schemeClr val="tx2"/>
          </a:solidFill>
          <a:latin typeface="Arial" pitchFamily="34" charset="0"/>
        </a:defRPr>
      </a:lvl4pPr>
      <a:lvl5pPr algn="l" defTabSz="891859" rtl="0" eaLnBrk="0" fontAlgn="base" hangingPunct="0">
        <a:spcBef>
          <a:spcPct val="0"/>
        </a:spcBef>
        <a:spcAft>
          <a:spcPct val="0"/>
        </a:spcAft>
        <a:defRPr sz="1710" b="1">
          <a:solidFill>
            <a:schemeClr val="tx2"/>
          </a:solidFill>
          <a:latin typeface="Arial" pitchFamily="34" charset="0"/>
        </a:defRPr>
      </a:lvl5pPr>
      <a:lvl6pPr marL="390952" algn="l" defTabSz="891859" rtl="0" fontAlgn="base">
        <a:spcBef>
          <a:spcPct val="0"/>
        </a:spcBef>
        <a:spcAft>
          <a:spcPct val="0"/>
        </a:spcAft>
        <a:defRPr sz="1710" b="1">
          <a:solidFill>
            <a:schemeClr val="tx2"/>
          </a:solidFill>
          <a:latin typeface="Arial" pitchFamily="34" charset="0"/>
        </a:defRPr>
      </a:lvl6pPr>
      <a:lvl7pPr marL="781903" algn="l" defTabSz="891859" rtl="0" fontAlgn="base">
        <a:spcBef>
          <a:spcPct val="0"/>
        </a:spcBef>
        <a:spcAft>
          <a:spcPct val="0"/>
        </a:spcAft>
        <a:defRPr sz="1710" b="1">
          <a:solidFill>
            <a:schemeClr val="tx2"/>
          </a:solidFill>
          <a:latin typeface="Arial" pitchFamily="34" charset="0"/>
        </a:defRPr>
      </a:lvl7pPr>
      <a:lvl8pPr marL="1172855" algn="l" defTabSz="891859" rtl="0" fontAlgn="base">
        <a:spcBef>
          <a:spcPct val="0"/>
        </a:spcBef>
        <a:spcAft>
          <a:spcPct val="0"/>
        </a:spcAft>
        <a:defRPr sz="1710" b="1">
          <a:solidFill>
            <a:schemeClr val="tx2"/>
          </a:solidFill>
          <a:latin typeface="Arial" pitchFamily="34" charset="0"/>
        </a:defRPr>
      </a:lvl8pPr>
      <a:lvl9pPr marL="1563807" algn="l" defTabSz="891859" rtl="0" fontAlgn="base">
        <a:spcBef>
          <a:spcPct val="0"/>
        </a:spcBef>
        <a:spcAft>
          <a:spcPct val="0"/>
        </a:spcAft>
        <a:defRPr sz="1710" b="1">
          <a:solidFill>
            <a:schemeClr val="tx2"/>
          </a:solidFill>
          <a:latin typeface="Arial" pitchFamily="34" charset="0"/>
        </a:defRPr>
      </a:lvl9pPr>
    </p:titleStyle>
    <p:bodyStyle>
      <a:lvl1pPr marL="293214" indent="-293214" algn="l" defTabSz="891859" rtl="0" eaLnBrk="0" fontAlgn="base" hangingPunct="0">
        <a:lnSpc>
          <a:spcPct val="115000"/>
        </a:lnSpc>
        <a:spcBef>
          <a:spcPct val="100000"/>
        </a:spcBef>
        <a:spcAft>
          <a:spcPct val="0"/>
        </a:spcAft>
        <a:defRPr sz="1710" b="1">
          <a:solidFill>
            <a:schemeClr val="tx1"/>
          </a:solidFill>
          <a:latin typeface="+mn-lt"/>
          <a:ea typeface="+mn-ea"/>
          <a:cs typeface="+mn-cs"/>
        </a:defRPr>
      </a:lvl1pPr>
      <a:lvl2pPr marL="301359" indent="-146607" algn="l" defTabSz="891859" rtl="0" eaLnBrk="0" fontAlgn="base" hangingPunct="0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1710">
          <a:solidFill>
            <a:schemeClr val="tx1"/>
          </a:solidFill>
          <a:latin typeface="+mn-lt"/>
        </a:defRPr>
      </a:lvl2pPr>
      <a:lvl3pPr marL="609505" indent="-145250" algn="l" defTabSz="891859" rtl="0" eaLnBrk="0" fontAlgn="base" hangingPunct="0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1710">
          <a:solidFill>
            <a:schemeClr val="tx1"/>
          </a:solidFill>
          <a:latin typeface="+mn-lt"/>
        </a:defRPr>
      </a:lvl3pPr>
      <a:lvl4pPr marL="917651" indent="-154752" algn="l" defTabSz="891859" rtl="0" eaLnBrk="0" fontAlgn="base" hangingPunct="0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1710">
          <a:solidFill>
            <a:schemeClr val="tx1"/>
          </a:solidFill>
          <a:latin typeface="+mn-lt"/>
        </a:defRPr>
      </a:lvl4pPr>
      <a:lvl5pPr marL="1224439" indent="-153395" algn="l" defTabSz="891859" rtl="0" eaLnBrk="0" fontAlgn="base" hangingPunct="0">
        <a:lnSpc>
          <a:spcPct val="115000"/>
        </a:lnSpc>
        <a:spcBef>
          <a:spcPct val="20000"/>
        </a:spcBef>
        <a:spcAft>
          <a:spcPct val="0"/>
        </a:spcAft>
        <a:buFont typeface="Arial" charset="0"/>
        <a:buChar char="–"/>
        <a:defRPr sz="1710">
          <a:solidFill>
            <a:schemeClr val="tx1"/>
          </a:solidFill>
          <a:latin typeface="+mn-lt"/>
        </a:defRPr>
      </a:lvl5pPr>
      <a:lvl6pPr marL="1615391" indent="-153395" algn="l" defTabSz="891859" rtl="0" fontAlgn="base">
        <a:lnSpc>
          <a:spcPct val="115000"/>
        </a:lnSpc>
        <a:spcBef>
          <a:spcPct val="20000"/>
        </a:spcBef>
        <a:spcAft>
          <a:spcPct val="0"/>
        </a:spcAft>
        <a:buFont typeface="Arial" pitchFamily="34" charset="0"/>
        <a:buChar char="–"/>
        <a:defRPr sz="1710">
          <a:solidFill>
            <a:schemeClr val="tx1"/>
          </a:solidFill>
          <a:latin typeface="+mn-lt"/>
        </a:defRPr>
      </a:lvl6pPr>
      <a:lvl7pPr marL="2006343" indent="-153395" algn="l" defTabSz="891859" rtl="0" fontAlgn="base">
        <a:lnSpc>
          <a:spcPct val="115000"/>
        </a:lnSpc>
        <a:spcBef>
          <a:spcPct val="20000"/>
        </a:spcBef>
        <a:spcAft>
          <a:spcPct val="0"/>
        </a:spcAft>
        <a:buFont typeface="Arial" pitchFamily="34" charset="0"/>
        <a:buChar char="–"/>
        <a:defRPr sz="1710">
          <a:solidFill>
            <a:schemeClr val="tx1"/>
          </a:solidFill>
          <a:latin typeface="+mn-lt"/>
        </a:defRPr>
      </a:lvl7pPr>
      <a:lvl8pPr marL="2397294" indent="-153395" algn="l" defTabSz="891859" rtl="0" fontAlgn="base">
        <a:lnSpc>
          <a:spcPct val="115000"/>
        </a:lnSpc>
        <a:spcBef>
          <a:spcPct val="20000"/>
        </a:spcBef>
        <a:spcAft>
          <a:spcPct val="0"/>
        </a:spcAft>
        <a:buFont typeface="Arial" pitchFamily="34" charset="0"/>
        <a:buChar char="–"/>
        <a:defRPr sz="1710">
          <a:solidFill>
            <a:schemeClr val="tx1"/>
          </a:solidFill>
          <a:latin typeface="+mn-lt"/>
        </a:defRPr>
      </a:lvl8pPr>
      <a:lvl9pPr marL="2788246" indent="-153395" algn="l" defTabSz="891859" rtl="0" fontAlgn="base">
        <a:lnSpc>
          <a:spcPct val="115000"/>
        </a:lnSpc>
        <a:spcBef>
          <a:spcPct val="20000"/>
        </a:spcBef>
        <a:spcAft>
          <a:spcPct val="0"/>
        </a:spcAft>
        <a:buFont typeface="Arial" pitchFamily="34" charset="0"/>
        <a:buChar char="–"/>
        <a:defRPr sz="171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781903" rtl="0" eaLnBrk="1" latinLnBrk="0" hangingPunct="1">
        <a:defRPr sz="1539" kern="1200">
          <a:solidFill>
            <a:schemeClr val="tx1"/>
          </a:solidFill>
          <a:latin typeface="+mn-lt"/>
          <a:ea typeface="+mn-ea"/>
          <a:cs typeface="+mn-cs"/>
        </a:defRPr>
      </a:lvl1pPr>
      <a:lvl2pPr marL="390952" algn="l" defTabSz="781903" rtl="0" eaLnBrk="1" latinLnBrk="0" hangingPunct="1">
        <a:defRPr sz="1539" kern="1200">
          <a:solidFill>
            <a:schemeClr val="tx1"/>
          </a:solidFill>
          <a:latin typeface="+mn-lt"/>
          <a:ea typeface="+mn-ea"/>
          <a:cs typeface="+mn-cs"/>
        </a:defRPr>
      </a:lvl2pPr>
      <a:lvl3pPr marL="781903" algn="l" defTabSz="781903" rtl="0" eaLnBrk="1" latinLnBrk="0" hangingPunct="1">
        <a:defRPr sz="1539" kern="1200">
          <a:solidFill>
            <a:schemeClr val="tx1"/>
          </a:solidFill>
          <a:latin typeface="+mn-lt"/>
          <a:ea typeface="+mn-ea"/>
          <a:cs typeface="+mn-cs"/>
        </a:defRPr>
      </a:lvl3pPr>
      <a:lvl4pPr marL="1172855" algn="l" defTabSz="781903" rtl="0" eaLnBrk="1" latinLnBrk="0" hangingPunct="1">
        <a:defRPr sz="1539" kern="1200">
          <a:solidFill>
            <a:schemeClr val="tx1"/>
          </a:solidFill>
          <a:latin typeface="+mn-lt"/>
          <a:ea typeface="+mn-ea"/>
          <a:cs typeface="+mn-cs"/>
        </a:defRPr>
      </a:lvl4pPr>
      <a:lvl5pPr marL="1563807" algn="l" defTabSz="781903" rtl="0" eaLnBrk="1" latinLnBrk="0" hangingPunct="1">
        <a:defRPr sz="1539" kern="1200">
          <a:solidFill>
            <a:schemeClr val="tx1"/>
          </a:solidFill>
          <a:latin typeface="+mn-lt"/>
          <a:ea typeface="+mn-ea"/>
          <a:cs typeface="+mn-cs"/>
        </a:defRPr>
      </a:lvl5pPr>
      <a:lvl6pPr marL="1954759" algn="l" defTabSz="781903" rtl="0" eaLnBrk="1" latinLnBrk="0" hangingPunct="1">
        <a:defRPr sz="1539" kern="1200">
          <a:solidFill>
            <a:schemeClr val="tx1"/>
          </a:solidFill>
          <a:latin typeface="+mn-lt"/>
          <a:ea typeface="+mn-ea"/>
          <a:cs typeface="+mn-cs"/>
        </a:defRPr>
      </a:lvl6pPr>
      <a:lvl7pPr marL="2345710" algn="l" defTabSz="781903" rtl="0" eaLnBrk="1" latinLnBrk="0" hangingPunct="1">
        <a:defRPr sz="1539" kern="1200">
          <a:solidFill>
            <a:schemeClr val="tx1"/>
          </a:solidFill>
          <a:latin typeface="+mn-lt"/>
          <a:ea typeface="+mn-ea"/>
          <a:cs typeface="+mn-cs"/>
        </a:defRPr>
      </a:lvl7pPr>
      <a:lvl8pPr marL="2736662" algn="l" defTabSz="781903" rtl="0" eaLnBrk="1" latinLnBrk="0" hangingPunct="1">
        <a:defRPr sz="1539" kern="1200">
          <a:solidFill>
            <a:schemeClr val="tx1"/>
          </a:solidFill>
          <a:latin typeface="+mn-lt"/>
          <a:ea typeface="+mn-ea"/>
          <a:cs typeface="+mn-cs"/>
        </a:defRPr>
      </a:lvl8pPr>
      <a:lvl9pPr marL="3127614" algn="l" defTabSz="781903" rtl="0" eaLnBrk="1" latinLnBrk="0" hangingPunct="1">
        <a:defRPr sz="153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image" Target="../media/image10.png"/><Relationship Id="rId12" Type="http://schemas.openxmlformats.org/officeDocument/2006/relationships/image" Target="../media/image11.jpg"/><Relationship Id="rId13" Type="http://schemas.openxmlformats.org/officeDocument/2006/relationships/image" Target="../media/image12.png"/><Relationship Id="rId14" Type="http://schemas.openxmlformats.org/officeDocument/2006/relationships/image" Target="../media/image13.gif"/><Relationship Id="rId15" Type="http://schemas.openxmlformats.org/officeDocument/2006/relationships/image" Target="../media/image14.jpg"/><Relationship Id="rId16" Type="http://schemas.openxmlformats.org/officeDocument/2006/relationships/image" Target="../media/image15.png"/><Relationship Id="rId17" Type="http://schemas.openxmlformats.org/officeDocument/2006/relationships/image" Target="../media/image16.jpeg"/><Relationship Id="rId18" Type="http://schemas.openxmlformats.org/officeDocument/2006/relationships/image" Target="../media/image17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7.jpeg"/><Relationship Id="rId4" Type="http://schemas.openxmlformats.org/officeDocument/2006/relationships/diagramData" Target="../diagrams/data1.xml"/><Relationship Id="rId5" Type="http://schemas.openxmlformats.org/officeDocument/2006/relationships/diagramLayout" Target="../diagrams/layout1.xml"/><Relationship Id="rId6" Type="http://schemas.openxmlformats.org/officeDocument/2006/relationships/diagramQuickStyle" Target="../diagrams/quickStyle1.xml"/><Relationship Id="rId7" Type="http://schemas.openxmlformats.org/officeDocument/2006/relationships/diagramColors" Target="../diagrams/colors1.xml"/><Relationship Id="rId8" Type="http://schemas.microsoft.com/office/2007/relationships/diagramDrawing" Target="../diagrams/drawing1.xml"/><Relationship Id="rId9" Type="http://schemas.openxmlformats.org/officeDocument/2006/relationships/image" Target="../media/image8.gif"/><Relationship Id="rId10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8.gif"/><Relationship Id="rId5" Type="http://schemas.openxmlformats.org/officeDocument/2006/relationships/image" Target="../media/image11.jpg"/><Relationship Id="rId6" Type="http://schemas.openxmlformats.org/officeDocument/2006/relationships/image" Target="../media/image14.jpg"/><Relationship Id="rId7" Type="http://schemas.openxmlformats.org/officeDocument/2006/relationships/image" Target="../media/image18.png"/><Relationship Id="rId8" Type="http://schemas.openxmlformats.org/officeDocument/2006/relationships/image" Target="../media/image10.png"/><Relationship Id="rId9" Type="http://schemas.openxmlformats.org/officeDocument/2006/relationships/image" Target="../media/image13.gif"/><Relationship Id="rId10" Type="http://schemas.openxmlformats.org/officeDocument/2006/relationships/image" Target="../media/image9.png"/><Relationship Id="rId11" Type="http://schemas.openxmlformats.org/officeDocument/2006/relationships/image" Target="../media/image19.pn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diagramData" Target="../diagrams/data2.xml"/><Relationship Id="rId5" Type="http://schemas.openxmlformats.org/officeDocument/2006/relationships/diagramLayout" Target="../diagrams/layout2.xml"/><Relationship Id="rId6" Type="http://schemas.openxmlformats.org/officeDocument/2006/relationships/diagramQuickStyle" Target="../diagrams/quickStyle2.xml"/><Relationship Id="rId7" Type="http://schemas.openxmlformats.org/officeDocument/2006/relationships/diagramColors" Target="../diagrams/colors2.xml"/><Relationship Id="rId8" Type="http://schemas.microsoft.com/office/2007/relationships/diagramDrawing" Target="../diagrams/drawing2.xml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diagramData" Target="../diagrams/data3.xml"/><Relationship Id="rId5" Type="http://schemas.openxmlformats.org/officeDocument/2006/relationships/diagramLayout" Target="../diagrams/layout3.xml"/><Relationship Id="rId6" Type="http://schemas.openxmlformats.org/officeDocument/2006/relationships/diagramQuickStyle" Target="../diagrams/quickStyle3.xml"/><Relationship Id="rId7" Type="http://schemas.openxmlformats.org/officeDocument/2006/relationships/diagramColors" Target="../diagrams/colors3.xml"/><Relationship Id="rId8" Type="http://schemas.microsoft.com/office/2007/relationships/diagramDrawing" Target="../diagrams/drawing3.xml"/><Relationship Id="rId9" Type="http://schemas.openxmlformats.org/officeDocument/2006/relationships/image" Target="../media/image20.gif"/><Relationship Id="rId10" Type="http://schemas.openxmlformats.org/officeDocument/2006/relationships/image" Target="../media/image21.jpg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gabriela.antener@fhnw.ch" TargetMode="External"/><Relationship Id="rId4" Type="http://schemas.openxmlformats.org/officeDocument/2006/relationships/image" Target="../media/image22.gif"/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 1" descr="f_fullwidthtop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1760" y="2722079"/>
            <a:ext cx="9880298" cy="3293433"/>
          </a:xfrm>
          <a:prstGeom prst="rect">
            <a:avLst/>
          </a:prstGeom>
        </p:spPr>
      </p:pic>
      <p:sp>
        <p:nvSpPr>
          <p:cNvPr id="11" name="Titel 10"/>
          <p:cNvSpPr>
            <a:spLocks noGrp="1"/>
          </p:cNvSpPr>
          <p:nvPr>
            <p:ph type="title"/>
          </p:nvPr>
        </p:nvSpPr>
        <p:spPr>
          <a:xfrm>
            <a:off x="569574" y="1143000"/>
            <a:ext cx="7877630" cy="706982"/>
          </a:xfrm>
        </p:spPr>
        <p:txBody>
          <a:bodyPr/>
          <a:lstStyle/>
          <a:p>
            <a:pPr marL="360363"/>
            <a:r>
              <a:rPr lang="de-CH" sz="2800" dirty="0" smtClean="0"/>
              <a:t>Forschung und Entwicklung 	</a:t>
            </a:r>
            <a:br>
              <a:rPr lang="de-CH" sz="2800" dirty="0" smtClean="0"/>
            </a:br>
            <a:r>
              <a:rPr lang="de-CH" sz="2800" dirty="0" smtClean="0"/>
              <a:t>zur Wirkung von Leichter Sprache </a:t>
            </a:r>
            <a:endParaRPr lang="de-CH" sz="2000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sz="quarter" idx="10"/>
          </p:nvPr>
        </p:nvSpPr>
        <p:spPr>
          <a:xfrm>
            <a:off x="-152400" y="2971304"/>
            <a:ext cx="8524048" cy="3274964"/>
          </a:xfrm>
          <a:noFill/>
        </p:spPr>
        <p:txBody>
          <a:bodyPr/>
          <a:lstStyle/>
          <a:p>
            <a:pPr marL="360363" algn="l"/>
            <a:r>
              <a:rPr lang="de-CH" dirty="0" smtClean="0"/>
              <a:t>Prof. Gabriela Antener </a:t>
            </a:r>
            <a:r>
              <a:rPr lang="de-CH" dirty="0" err="1" smtClean="0"/>
              <a:t>lic</a:t>
            </a:r>
            <a:r>
              <a:rPr lang="de-CH" dirty="0" smtClean="0"/>
              <a:t>. phil.</a:t>
            </a:r>
          </a:p>
          <a:p>
            <a:pPr marL="360363" algn="l"/>
            <a:r>
              <a:rPr lang="de-CH" dirty="0" smtClean="0"/>
              <a:t>Institut Integration und Partizipation </a:t>
            </a:r>
            <a:endParaRPr lang="de-CH" dirty="0"/>
          </a:p>
          <a:p>
            <a:pPr marL="360363" algn="l"/>
            <a:r>
              <a:rPr lang="de-CH" dirty="0"/>
              <a:t>	</a:t>
            </a:r>
          </a:p>
          <a:p>
            <a:pPr marL="360363" algn="l"/>
            <a:endParaRPr lang="de-CH" dirty="0" smtClean="0"/>
          </a:p>
          <a:p>
            <a:pPr marL="360363" algn="l"/>
            <a:endParaRPr lang="de-CH" dirty="0" smtClean="0"/>
          </a:p>
          <a:p>
            <a:pPr marL="360363" algn="l"/>
            <a:endParaRPr lang="de-CH" dirty="0"/>
          </a:p>
          <a:p>
            <a:pPr marL="360363" algn="l"/>
            <a:endParaRPr lang="de-CH" dirty="0" smtClean="0"/>
          </a:p>
          <a:p>
            <a:pPr marL="360363" algn="l"/>
            <a:endParaRPr lang="de-CH" dirty="0"/>
          </a:p>
          <a:p>
            <a:pPr marL="360363" algn="l"/>
            <a:endParaRPr lang="de-CH" dirty="0" smtClean="0"/>
          </a:p>
          <a:p>
            <a:pPr marL="360363" algn="l"/>
            <a:endParaRPr lang="de-CH" dirty="0"/>
          </a:p>
          <a:p>
            <a:pPr marL="360363" algn="l"/>
            <a:endParaRPr lang="de-CH" dirty="0" smtClean="0"/>
          </a:p>
          <a:p>
            <a:pPr marL="360363" algn="l"/>
            <a:endParaRPr lang="de-CH" dirty="0"/>
          </a:p>
          <a:p>
            <a:pPr marL="360363" algn="l"/>
            <a:endParaRPr lang="de-CH" dirty="0" smtClean="0"/>
          </a:p>
          <a:p>
            <a:pPr marL="360363" algn="l"/>
            <a:endParaRPr lang="de-CH" dirty="0"/>
          </a:p>
          <a:p>
            <a:pPr marL="360363" algn="l"/>
            <a:endParaRPr lang="de-CH" dirty="0" smtClean="0"/>
          </a:p>
          <a:p>
            <a:pPr marL="360363" algn="l"/>
            <a:r>
              <a:rPr lang="de-CH" dirty="0" smtClean="0"/>
              <a:t>IKT-Forum 2018, Linz</a:t>
            </a:r>
          </a:p>
          <a:p>
            <a:pPr marL="360363" algn="l"/>
            <a:endParaRPr lang="de-CH" dirty="0" smtClean="0"/>
          </a:p>
          <a:p>
            <a:pPr marL="360363"/>
            <a:endParaRPr lang="de-CH" dirty="0"/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130278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© Institut Integration und Partizipation: 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3CEDA54B-FDFA-44D7-9D5B-6489073342FC}" type="slidenum">
              <a:rPr lang="de-CH" smtClean="0">
                <a:solidFill>
                  <a:srgbClr val="00000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de-CH">
              <a:solidFill>
                <a:srgbClr val="000000"/>
              </a:solidFill>
            </a:endParaRPr>
          </a:p>
        </p:txBody>
      </p:sp>
      <p:pic>
        <p:nvPicPr>
          <p:cNvPr id="11" name="Inhaltsplatzhalter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9933" y="1934113"/>
            <a:ext cx="6161867" cy="410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ad 11"/>
          <p:cNvSpPr/>
          <p:nvPr/>
        </p:nvSpPr>
        <p:spPr bwMode="auto">
          <a:xfrm>
            <a:off x="2286000" y="4038600"/>
            <a:ext cx="2734484" cy="2288876"/>
          </a:xfrm>
          <a:prstGeom prst="donut">
            <a:avLst>
              <a:gd name="adj" fmla="val 7395"/>
            </a:avLst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1042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ad 12"/>
          <p:cNvSpPr/>
          <p:nvPr/>
        </p:nvSpPr>
        <p:spPr bwMode="auto">
          <a:xfrm>
            <a:off x="2969435" y="2113212"/>
            <a:ext cx="2713649" cy="2413904"/>
          </a:xfrm>
          <a:prstGeom prst="donut">
            <a:avLst>
              <a:gd name="adj" fmla="val 8383"/>
            </a:avLst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1042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Rad 13"/>
          <p:cNvSpPr/>
          <p:nvPr/>
        </p:nvSpPr>
        <p:spPr bwMode="auto">
          <a:xfrm>
            <a:off x="-914400" y="1187194"/>
            <a:ext cx="9927568" cy="5670805"/>
          </a:xfrm>
          <a:prstGeom prst="donut">
            <a:avLst>
              <a:gd name="adj" fmla="val 14629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1042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Textfeld 14"/>
          <p:cNvSpPr txBox="1"/>
          <p:nvPr/>
        </p:nvSpPr>
        <p:spPr>
          <a:xfrm>
            <a:off x="2260048" y="4082883"/>
            <a:ext cx="3728393" cy="461665"/>
          </a:xfrm>
          <a:prstGeom prst="rect">
            <a:avLst/>
          </a:prstGeom>
          <a:solidFill>
            <a:srgbClr val="FFFFCC"/>
          </a:solidFill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CH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Rezipientinnen/Rezipienten</a:t>
            </a:r>
            <a:endParaRPr lang="de-CH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feld 15"/>
          <p:cNvSpPr txBox="1"/>
          <p:nvPr/>
        </p:nvSpPr>
        <p:spPr>
          <a:xfrm>
            <a:off x="6643873" y="3677921"/>
            <a:ext cx="1969365" cy="461665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e-CH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Partizipation</a:t>
            </a:r>
            <a:endParaRPr lang="de-CH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07901" y="938542"/>
            <a:ext cx="8229057" cy="656252"/>
          </a:xfrm>
          <a:solidFill>
            <a:schemeClr val="bg1"/>
          </a:solidFill>
        </p:spPr>
        <p:txBody>
          <a:bodyPr/>
          <a:lstStyle/>
          <a:p>
            <a:r>
              <a:rPr lang="de-CH" sz="3600" dirty="0" smtClean="0"/>
              <a:t>F &amp; E zur Wirkung von Leichter Sprache</a:t>
            </a:r>
            <a:endParaRPr lang="de-CH" sz="3600" dirty="0"/>
          </a:p>
        </p:txBody>
      </p:sp>
      <p:sp>
        <p:nvSpPr>
          <p:cNvPr id="17" name="Textfeld 16"/>
          <p:cNvSpPr txBox="1"/>
          <p:nvPr/>
        </p:nvSpPr>
        <p:spPr>
          <a:xfrm>
            <a:off x="3414754" y="5568328"/>
            <a:ext cx="709490" cy="46166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de-CH" sz="24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endParaRPr lang="de-CH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1800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Abgerundetes Rechteck 29"/>
          <p:cNvSpPr/>
          <p:nvPr/>
        </p:nvSpPr>
        <p:spPr bwMode="auto">
          <a:xfrm>
            <a:off x="1143000" y="1947348"/>
            <a:ext cx="2362200" cy="847799"/>
          </a:xfrm>
          <a:prstGeom prst="roundRect">
            <a:avLst/>
          </a:prstGeom>
          <a:noFill/>
          <a:ln w="381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1042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Abgerundetes Rechteck 16"/>
          <p:cNvSpPr/>
          <p:nvPr/>
        </p:nvSpPr>
        <p:spPr bwMode="auto">
          <a:xfrm>
            <a:off x="457200" y="4800600"/>
            <a:ext cx="5334000" cy="1600200"/>
          </a:xfrm>
          <a:prstGeom prst="roundRect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1042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70686" y="847258"/>
            <a:ext cx="7878827" cy="1072148"/>
          </a:xfrm>
          <a:solidFill>
            <a:schemeClr val="bg1"/>
          </a:solidFill>
        </p:spPr>
        <p:txBody>
          <a:bodyPr/>
          <a:lstStyle/>
          <a:p>
            <a:r>
              <a:rPr lang="de-CH" sz="3600" dirty="0" smtClean="0"/>
              <a:t>Texterstellung</a:t>
            </a:r>
            <a:br>
              <a:rPr lang="de-CH" sz="3600" dirty="0" smtClean="0"/>
            </a:br>
            <a:r>
              <a:rPr lang="de-CH" sz="3600" dirty="0" smtClean="0"/>
              <a:t>Textverwendung </a:t>
            </a:r>
            <a:endParaRPr lang="de-CH" sz="36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srgbClr val="000000"/>
                </a:solidFill>
              </a:rPr>
              <a:t>© Institut Integration und Partizipation: 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3CEDA54B-FDFA-44D7-9D5B-6489073342FC}" type="slidenum">
              <a:rPr lang="de-CH" smtClean="0">
                <a:solidFill>
                  <a:srgbClr val="00000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de-CH">
              <a:solidFill>
                <a:srgbClr val="000000"/>
              </a:solidFill>
            </a:endParaRPr>
          </a:p>
        </p:txBody>
      </p:sp>
      <p:grpSp>
        <p:nvGrpSpPr>
          <p:cNvPr id="9" name="Gruppieren 8"/>
          <p:cNvGrpSpPr/>
          <p:nvPr/>
        </p:nvGrpSpPr>
        <p:grpSpPr>
          <a:xfrm>
            <a:off x="6324600" y="381000"/>
            <a:ext cx="2661963" cy="1913906"/>
            <a:chOff x="619933" y="1934113"/>
            <a:chExt cx="6161867" cy="4393363"/>
          </a:xfrm>
        </p:grpSpPr>
        <p:pic>
          <p:nvPicPr>
            <p:cNvPr id="10" name="Inhaltsplatzhalter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619933" y="1934113"/>
              <a:ext cx="6161867" cy="41079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3" name="Rad 12"/>
            <p:cNvSpPr/>
            <p:nvPr/>
          </p:nvSpPr>
          <p:spPr bwMode="auto">
            <a:xfrm>
              <a:off x="2286000" y="4038600"/>
              <a:ext cx="2734484" cy="2288876"/>
            </a:xfrm>
            <a:prstGeom prst="donut">
              <a:avLst>
                <a:gd name="adj" fmla="val 7395"/>
              </a:avLst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429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aphicFrame>
        <p:nvGraphicFramePr>
          <p:cNvPr id="12" name="Diagramm 11"/>
          <p:cNvGraphicFramePr/>
          <p:nvPr>
            <p:extLst>
              <p:ext uri="{D42A27DB-BD31-4B8C-83A1-F6EECF244321}">
                <p14:modId xmlns:p14="http://schemas.microsoft.com/office/powerpoint/2010/main" val="158171134"/>
              </p:ext>
            </p:extLst>
          </p:nvPr>
        </p:nvGraphicFramePr>
        <p:xfrm>
          <a:off x="-264543" y="2975916"/>
          <a:ext cx="6553200" cy="2997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8" name="Bild 2" descr="warum 2.gif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903016"/>
            <a:ext cx="1339913" cy="1143000"/>
          </a:xfrm>
          <a:prstGeom prst="rect">
            <a:avLst/>
          </a:prstGeom>
        </p:spPr>
      </p:pic>
      <p:pic>
        <p:nvPicPr>
          <p:cNvPr id="19" name="Bild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579302" y="4191000"/>
            <a:ext cx="1031298" cy="1026714"/>
          </a:xfrm>
          <a:prstGeom prst="rect">
            <a:avLst/>
          </a:prstGeom>
        </p:spPr>
      </p:pic>
      <p:pic>
        <p:nvPicPr>
          <p:cNvPr id="20" name="Bild 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19855077">
            <a:off x="7956769" y="4433817"/>
            <a:ext cx="276366" cy="276366"/>
          </a:xfrm>
          <a:prstGeom prst="rect">
            <a:avLst/>
          </a:prstGeom>
        </p:spPr>
      </p:pic>
      <p:pic>
        <p:nvPicPr>
          <p:cNvPr id="21" name="Bild 2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3400" y="3961400"/>
            <a:ext cx="1219200" cy="1038896"/>
          </a:xfrm>
          <a:prstGeom prst="rect">
            <a:avLst/>
          </a:prstGeom>
        </p:spPr>
      </p:pic>
      <p:sp>
        <p:nvSpPr>
          <p:cNvPr id="11" name="AutoShape 2" descr="Bildergebnis für behörd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sp>
        <p:nvSpPr>
          <p:cNvPr id="14" name="AutoShape 4" descr="Bildergebnis für behörd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CH"/>
          </a:p>
        </p:txBody>
      </p:sp>
      <p:grpSp>
        <p:nvGrpSpPr>
          <p:cNvPr id="16" name="Gruppieren 15"/>
          <p:cNvGrpSpPr/>
          <p:nvPr/>
        </p:nvGrpSpPr>
        <p:grpSpPr>
          <a:xfrm>
            <a:off x="5257800" y="2876385"/>
            <a:ext cx="969525" cy="1172420"/>
            <a:chOff x="5494502" y="3100446"/>
            <a:chExt cx="1661635" cy="2172460"/>
          </a:xfrm>
        </p:grpSpPr>
        <p:pic>
          <p:nvPicPr>
            <p:cNvPr id="7" name="Grafik 6"/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4502" y="3100446"/>
              <a:ext cx="1474858" cy="1994351"/>
            </a:xfrm>
            <a:prstGeom prst="rect">
              <a:avLst/>
            </a:prstGeom>
            <a:solidFill>
              <a:schemeClr val="accent1">
                <a:lumMod val="90000"/>
              </a:schemeClr>
            </a:solidFill>
          </p:spPr>
        </p:pic>
        <p:pic>
          <p:nvPicPr>
            <p:cNvPr id="24" name="Bild 9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6438508" y="3278555"/>
              <a:ext cx="381000" cy="381000"/>
            </a:xfrm>
            <a:prstGeom prst="rect">
              <a:avLst/>
            </a:prstGeom>
          </p:spPr>
        </p:pic>
        <p:pic>
          <p:nvPicPr>
            <p:cNvPr id="15" name="Grafik 14"/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45368" y="4325375"/>
              <a:ext cx="1110769" cy="947531"/>
            </a:xfrm>
            <a:prstGeom prst="rect">
              <a:avLst/>
            </a:prstGeom>
          </p:spPr>
        </p:pic>
      </p:grpSp>
      <p:sp>
        <p:nvSpPr>
          <p:cNvPr id="25" name="Nach unten gekrümmter Pfeil 24"/>
          <p:cNvSpPr/>
          <p:nvPr/>
        </p:nvSpPr>
        <p:spPr bwMode="auto">
          <a:xfrm>
            <a:off x="3581400" y="1819978"/>
            <a:ext cx="2306150" cy="975169"/>
          </a:xfrm>
          <a:prstGeom prst="curvedDownArrow">
            <a:avLst/>
          </a:prstGeom>
          <a:solidFill>
            <a:schemeClr val="accent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1042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CH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26" name="Grafik 25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9409" y="2000643"/>
            <a:ext cx="1081991" cy="921978"/>
          </a:xfrm>
          <a:prstGeom prst="rect">
            <a:avLst/>
          </a:prstGeom>
        </p:spPr>
      </p:pic>
      <p:pic>
        <p:nvPicPr>
          <p:cNvPr id="27" name="Grafik 26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3927" y="2177281"/>
            <a:ext cx="487686" cy="451041"/>
          </a:xfrm>
          <a:prstGeom prst="rect">
            <a:avLst/>
          </a:prstGeom>
        </p:spPr>
      </p:pic>
      <p:pic>
        <p:nvPicPr>
          <p:cNvPr id="28" name="Grafik 27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2292" y="2191654"/>
            <a:ext cx="563717" cy="480350"/>
          </a:xfrm>
          <a:prstGeom prst="rect">
            <a:avLst/>
          </a:prstGeom>
        </p:spPr>
      </p:pic>
      <p:pic>
        <p:nvPicPr>
          <p:cNvPr id="29" name="Grafik 28"/>
          <p:cNvPicPr>
            <a:picLocks noChangeAspect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020"/>
          <a:stretch/>
        </p:blipFill>
        <p:spPr>
          <a:xfrm>
            <a:off x="6734777" y="4572000"/>
            <a:ext cx="881549" cy="680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184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17" grpId="0" animBg="1"/>
      <p:bldGraphic spid="12" grpId="0">
        <p:bldAsOne/>
      </p:bldGraphic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half" idx="1"/>
          </p:nvPr>
        </p:nvSpPr>
        <p:spPr>
          <a:xfrm>
            <a:off x="358135" y="1143000"/>
            <a:ext cx="3756665" cy="5287287"/>
          </a:xfrm>
          <a:solidFill>
            <a:schemeClr val="accent1"/>
          </a:solidFill>
        </p:spPr>
        <p:txBody>
          <a:bodyPr/>
          <a:lstStyle/>
          <a:p>
            <a:pPr marL="0" lvl="2" indent="0">
              <a:buNone/>
            </a:pPr>
            <a:r>
              <a:rPr lang="de-CH" sz="2800" b="1" dirty="0" smtClean="0">
                <a:ea typeface="+mn-ea"/>
              </a:rPr>
              <a:t>Evaluation</a:t>
            </a:r>
            <a:br>
              <a:rPr lang="de-CH" sz="2800" b="1" dirty="0" smtClean="0">
                <a:ea typeface="+mn-ea"/>
              </a:rPr>
            </a:br>
            <a:r>
              <a:rPr lang="de-CH" sz="2800" b="1" dirty="0" smtClean="0">
                <a:ea typeface="+mn-ea"/>
              </a:rPr>
              <a:t>Texterstellung</a:t>
            </a:r>
          </a:p>
          <a:p>
            <a:pPr marL="465549" lvl="1" indent="-457200">
              <a:buFont typeface="Arial" panose="020B0604020202020204" pitchFamily="34" charset="0"/>
              <a:buChar char="•"/>
            </a:pPr>
            <a:r>
              <a:rPr lang="de-CH" sz="2000" dirty="0" smtClean="0"/>
              <a:t>Qualitätskriterien in Bezug auf Regeln und Prozesse zum Erstellen von «guten» Produkten</a:t>
            </a:r>
          </a:p>
          <a:p>
            <a:pPr marL="465549" lvl="1" indent="-457200">
              <a:buFont typeface="Arial" panose="020B0604020202020204" pitchFamily="34" charset="0"/>
              <a:buChar char="•"/>
            </a:pPr>
            <a:endParaRPr lang="de-CH" sz="2000" dirty="0" smtClean="0"/>
          </a:p>
          <a:p>
            <a:pPr marL="465549" lvl="1" indent="-457200">
              <a:buFont typeface="Arial" panose="020B0604020202020204" pitchFamily="34" charset="0"/>
              <a:buChar char="•"/>
            </a:pPr>
            <a:endParaRPr lang="de-CH" sz="2000" dirty="0" smtClean="0"/>
          </a:p>
          <a:p>
            <a:pPr marL="465549" lvl="1" indent="-457200">
              <a:buFont typeface="Arial" panose="020B0604020202020204" pitchFamily="34" charset="0"/>
              <a:buChar char="•"/>
            </a:pPr>
            <a:r>
              <a:rPr lang="de-CH" sz="2000" dirty="0" smtClean="0"/>
              <a:t>Wirkungen auf die beteiligten Parteien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2"/>
          </p:nvPr>
        </p:nvSpPr>
        <p:spPr>
          <a:xfrm>
            <a:off x="4569285" y="3282091"/>
            <a:ext cx="4027928" cy="3118709"/>
          </a:xfrm>
          <a:solidFill>
            <a:srgbClr val="FFFF99"/>
          </a:solidFill>
        </p:spPr>
        <p:txBody>
          <a:bodyPr/>
          <a:lstStyle/>
          <a:p>
            <a:pPr marL="0" lvl="2" indent="0">
              <a:buNone/>
            </a:pPr>
            <a:r>
              <a:rPr lang="de-CH" sz="2800" b="1" dirty="0">
                <a:ea typeface="+mn-ea"/>
              </a:rPr>
              <a:t>Evaluation </a:t>
            </a:r>
            <a:r>
              <a:rPr lang="de-CH" sz="2800" b="1" dirty="0" smtClean="0">
                <a:ea typeface="+mn-ea"/>
              </a:rPr>
              <a:t>Textverwendung durch AG</a:t>
            </a:r>
            <a:endParaRPr lang="de-CH" sz="2800" b="1" dirty="0">
              <a:ea typeface="+mn-ea"/>
            </a:endParaRPr>
          </a:p>
          <a:p>
            <a:pPr marL="465549" lvl="1" indent="-457200">
              <a:buFont typeface="Arial" panose="020B0604020202020204" pitchFamily="34" charset="0"/>
              <a:buChar char="•"/>
            </a:pPr>
            <a:r>
              <a:rPr lang="de-CH" sz="2000" dirty="0" smtClean="0"/>
              <a:t>Wie, wem, wann, aufgrund welcher Kriterien werden welche Texte in LS </a:t>
            </a:r>
            <a:r>
              <a:rPr lang="de-CH" sz="2000" dirty="0"/>
              <a:t>zur Verfügung gestellt? </a:t>
            </a:r>
            <a:endParaRPr lang="de-CH" sz="2000" dirty="0" smtClean="0"/>
          </a:p>
          <a:p>
            <a:pPr marL="465549" lvl="1" indent="-457200">
              <a:buFont typeface="Arial" panose="020B0604020202020204" pitchFamily="34" charset="0"/>
              <a:buChar char="•"/>
            </a:pPr>
            <a:r>
              <a:rPr lang="de-CH" sz="2000" dirty="0" smtClean="0"/>
              <a:t>In welchen Situationen werden Texte in LS verwendet? </a:t>
            </a:r>
            <a:endParaRPr lang="de-CH" sz="2000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srgbClr val="000000"/>
                </a:solidFill>
              </a:rPr>
              <a:t>© Institut Integration und Partizipation: 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3CEDA54B-FDFA-44D7-9D5B-6489073342FC}" type="slidenum">
              <a:rPr lang="de-CH" smtClean="0">
                <a:solidFill>
                  <a:srgbClr val="00000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de-CH">
              <a:solidFill>
                <a:srgbClr val="000000"/>
              </a:solidFill>
            </a:endParaRPr>
          </a:p>
        </p:txBody>
      </p:sp>
      <p:grpSp>
        <p:nvGrpSpPr>
          <p:cNvPr id="9" name="Gruppieren 8"/>
          <p:cNvGrpSpPr/>
          <p:nvPr/>
        </p:nvGrpSpPr>
        <p:grpSpPr>
          <a:xfrm>
            <a:off x="6324600" y="381000"/>
            <a:ext cx="2661963" cy="1913906"/>
            <a:chOff x="619933" y="1934113"/>
            <a:chExt cx="6161867" cy="4393363"/>
          </a:xfrm>
        </p:grpSpPr>
        <p:pic>
          <p:nvPicPr>
            <p:cNvPr id="10" name="Inhaltsplatzhalter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619933" y="1934113"/>
              <a:ext cx="6161867" cy="41079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3" name="Rad 12"/>
            <p:cNvSpPr/>
            <p:nvPr/>
          </p:nvSpPr>
          <p:spPr bwMode="auto">
            <a:xfrm>
              <a:off x="2286000" y="4038600"/>
              <a:ext cx="2734484" cy="2288876"/>
            </a:xfrm>
            <a:prstGeom prst="donut">
              <a:avLst>
                <a:gd name="adj" fmla="val 7395"/>
              </a:avLst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429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pic>
        <p:nvPicPr>
          <p:cNvPr id="11" name="Bild 2" descr="warum 2.gif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8766" y="5452200"/>
            <a:ext cx="900000" cy="720000"/>
          </a:xfrm>
          <a:prstGeom prst="rect">
            <a:avLst/>
          </a:prstGeom>
          <a:solidFill>
            <a:schemeClr val="accent3"/>
          </a:solidFill>
          <a:ln w="57150">
            <a:solidFill>
              <a:srgbClr val="FF0000"/>
            </a:solidFill>
          </a:ln>
        </p:spPr>
      </p:pic>
      <p:pic>
        <p:nvPicPr>
          <p:cNvPr id="12" name="Bild 2"/>
          <p:cNvPicPr>
            <a:picLocks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0331" y="5452200"/>
            <a:ext cx="900000" cy="720000"/>
          </a:xfrm>
          <a:prstGeom prst="rect">
            <a:avLst/>
          </a:prstGeom>
          <a:ln w="57150">
            <a:solidFill>
              <a:srgbClr val="FF0000"/>
            </a:solidFill>
          </a:ln>
        </p:spPr>
      </p:pic>
      <p:pic>
        <p:nvPicPr>
          <p:cNvPr id="14" name="Grafik 13"/>
          <p:cNvPicPr>
            <a:picLocks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5452200"/>
            <a:ext cx="900000" cy="720000"/>
          </a:xfrm>
          <a:prstGeom prst="rect">
            <a:avLst/>
          </a:prstGeom>
          <a:ln w="57150">
            <a:solidFill>
              <a:srgbClr val="FFC000"/>
            </a:solidFill>
          </a:ln>
        </p:spPr>
      </p:pic>
      <p:grpSp>
        <p:nvGrpSpPr>
          <p:cNvPr id="15" name="Gruppieren 14"/>
          <p:cNvGrpSpPr/>
          <p:nvPr/>
        </p:nvGrpSpPr>
        <p:grpSpPr>
          <a:xfrm>
            <a:off x="86737" y="2543632"/>
            <a:ext cx="740925" cy="915672"/>
            <a:chOff x="5494502" y="3100446"/>
            <a:chExt cx="1661635" cy="2172460"/>
          </a:xfrm>
        </p:grpSpPr>
        <p:pic>
          <p:nvPicPr>
            <p:cNvPr id="16" name="Grafik 15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4502" y="3100446"/>
              <a:ext cx="1474858" cy="1994351"/>
            </a:xfrm>
            <a:prstGeom prst="rect">
              <a:avLst/>
            </a:prstGeom>
            <a:solidFill>
              <a:schemeClr val="accent1">
                <a:lumMod val="90000"/>
              </a:schemeClr>
            </a:solidFill>
          </p:spPr>
        </p:pic>
        <p:pic>
          <p:nvPicPr>
            <p:cNvPr id="17" name="Bild 9"/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6438508" y="3278555"/>
              <a:ext cx="381000" cy="381000"/>
            </a:xfrm>
            <a:prstGeom prst="rect">
              <a:avLst/>
            </a:prstGeom>
          </p:spPr>
        </p:pic>
        <p:pic>
          <p:nvPicPr>
            <p:cNvPr id="18" name="Grafik 17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45368" y="4325375"/>
              <a:ext cx="1110769" cy="947531"/>
            </a:xfrm>
            <a:prstGeom prst="rect">
              <a:avLst/>
            </a:prstGeom>
          </p:spPr>
        </p:pic>
      </p:grpSp>
      <p:pic>
        <p:nvPicPr>
          <p:cNvPr id="19" name="Bild 11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232878" y="2791726"/>
            <a:ext cx="841942" cy="838200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3020"/>
          <a:stretch/>
        </p:blipFill>
        <p:spPr>
          <a:xfrm>
            <a:off x="6583249" y="3102017"/>
            <a:ext cx="719689" cy="555583"/>
          </a:xfrm>
          <a:prstGeom prst="rect">
            <a:avLst/>
          </a:prstGeom>
        </p:spPr>
      </p:pic>
      <p:pic>
        <p:nvPicPr>
          <p:cNvPr id="21" name="Bild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9855077">
            <a:off x="7501687" y="2994767"/>
            <a:ext cx="241071" cy="241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4739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 animBg="1"/>
      <p:bldP spid="3" grpId="0" uiExpand="1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629872" y="990600"/>
            <a:ext cx="7878827" cy="1201559"/>
          </a:xfrm>
          <a:solidFill>
            <a:schemeClr val="bg1"/>
          </a:solidFill>
        </p:spPr>
        <p:txBody>
          <a:bodyPr/>
          <a:lstStyle/>
          <a:p>
            <a:r>
              <a:rPr lang="de-CH" sz="3600" dirty="0" smtClean="0"/>
              <a:t>Wirkung der Texte</a:t>
            </a:r>
            <a:br>
              <a:rPr lang="de-CH" sz="3600" dirty="0" smtClean="0"/>
            </a:br>
            <a:r>
              <a:rPr lang="de-CH" sz="3600" dirty="0" smtClean="0"/>
              <a:t>auf verschiedene Gruppen </a:t>
            </a:r>
            <a:endParaRPr lang="de-CH" sz="3600" dirty="0"/>
          </a:p>
        </p:txBody>
      </p:sp>
      <p:sp>
        <p:nvSpPr>
          <p:cNvPr id="2" name="Inhaltsplatzhalter 1"/>
          <p:cNvSpPr>
            <a:spLocks noGrp="1"/>
          </p:cNvSpPr>
          <p:nvPr>
            <p:ph sz="half" idx="1"/>
          </p:nvPr>
        </p:nvSpPr>
        <p:spPr>
          <a:xfrm>
            <a:off x="381000" y="2438400"/>
            <a:ext cx="4876800" cy="3886200"/>
          </a:xfrm>
        </p:spPr>
        <p:txBody>
          <a:bodyPr/>
          <a:lstStyle/>
          <a:p>
            <a:pPr marL="465549" lvl="1" indent="-457200">
              <a:lnSpc>
                <a:spcPct val="120000"/>
              </a:lnSpc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de-CH" sz="2000" dirty="0" smtClean="0"/>
              <a:t>Erreichen Texte in LS </a:t>
            </a:r>
            <a:br>
              <a:rPr lang="de-CH" sz="2000" dirty="0" smtClean="0"/>
            </a:br>
            <a:r>
              <a:rPr lang="de-CH" sz="2000" dirty="0" smtClean="0"/>
              <a:t>die Adressaten? </a:t>
            </a:r>
          </a:p>
          <a:p>
            <a:pPr marL="465549" lvl="1" indent="-457200">
              <a:lnSpc>
                <a:spcPct val="120000"/>
              </a:lnSpc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de-CH" sz="2000" dirty="0" smtClean="0"/>
              <a:t>Verstehen Leserinnen und Leser </a:t>
            </a:r>
            <a:br>
              <a:rPr lang="de-CH" sz="2000" dirty="0" smtClean="0"/>
            </a:br>
            <a:r>
              <a:rPr lang="de-CH" sz="2000" dirty="0" smtClean="0"/>
              <a:t>Texte in LS? </a:t>
            </a:r>
          </a:p>
          <a:p>
            <a:pPr marL="465549" lvl="1" indent="-457200">
              <a:lnSpc>
                <a:spcPct val="120000"/>
              </a:lnSpc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de-CH" sz="2000" dirty="0" smtClean="0"/>
              <a:t>Wie nehmen Leserinnen und Leser </a:t>
            </a:r>
            <a:br>
              <a:rPr lang="de-CH" sz="2000" dirty="0" smtClean="0"/>
            </a:br>
            <a:r>
              <a:rPr lang="de-CH" sz="2000" dirty="0" smtClean="0"/>
              <a:t>Texte in LS wahr? </a:t>
            </a:r>
          </a:p>
          <a:p>
            <a:pPr marL="465549" lvl="1" indent="-457200">
              <a:lnSpc>
                <a:spcPct val="120000"/>
              </a:lnSpc>
              <a:spcBef>
                <a:spcPts val="2400"/>
              </a:spcBef>
              <a:buFont typeface="Arial" panose="020B0604020202020204" pitchFamily="34" charset="0"/>
              <a:buChar char="•"/>
            </a:pPr>
            <a:r>
              <a:rPr lang="de-CH" sz="2000" dirty="0" smtClean="0"/>
              <a:t>Wie wirken sich die Texte in LS in anderen Bereichen auf Leser/innen aus? 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srgbClr val="000000"/>
                </a:solidFill>
              </a:rPr>
              <a:t>© Institut Integration und Partizipation: 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3CEDA54B-FDFA-44D7-9D5B-6489073342FC}" type="slidenum">
              <a:rPr lang="de-CH" smtClean="0">
                <a:solidFill>
                  <a:srgbClr val="00000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de-CH">
              <a:solidFill>
                <a:srgbClr val="000000"/>
              </a:solidFill>
            </a:endParaRPr>
          </a:p>
        </p:txBody>
      </p:sp>
      <p:grpSp>
        <p:nvGrpSpPr>
          <p:cNvPr id="11" name="Gruppieren 10"/>
          <p:cNvGrpSpPr/>
          <p:nvPr/>
        </p:nvGrpSpPr>
        <p:grpSpPr>
          <a:xfrm>
            <a:off x="6324600" y="222586"/>
            <a:ext cx="2661963" cy="1789553"/>
            <a:chOff x="619933" y="1934113"/>
            <a:chExt cx="6161867" cy="4107912"/>
          </a:xfrm>
        </p:grpSpPr>
        <p:pic>
          <p:nvPicPr>
            <p:cNvPr id="12" name="Inhaltsplatzhalter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619933" y="1934113"/>
              <a:ext cx="6161867" cy="41079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5" name="Rad 14"/>
            <p:cNvSpPr/>
            <p:nvPr/>
          </p:nvSpPr>
          <p:spPr bwMode="auto">
            <a:xfrm>
              <a:off x="2969435" y="2113212"/>
              <a:ext cx="2713649" cy="2413904"/>
            </a:xfrm>
            <a:prstGeom prst="donut">
              <a:avLst>
                <a:gd name="adj" fmla="val 8383"/>
              </a:avLst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429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graphicFrame>
        <p:nvGraphicFramePr>
          <p:cNvPr id="8" name="Diagramm 7"/>
          <p:cNvGraphicFramePr/>
          <p:nvPr>
            <p:extLst>
              <p:ext uri="{D42A27DB-BD31-4B8C-83A1-F6EECF244321}">
                <p14:modId xmlns:p14="http://schemas.microsoft.com/office/powerpoint/2010/main" val="2899573317"/>
              </p:ext>
            </p:extLst>
          </p:nvPr>
        </p:nvGraphicFramePr>
        <p:xfrm>
          <a:off x="4648200" y="2743200"/>
          <a:ext cx="4038600" cy="2716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3551364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566070" y="878625"/>
            <a:ext cx="7878827" cy="478382"/>
          </a:xfrm>
          <a:solidFill>
            <a:schemeClr val="bg1"/>
          </a:solidFill>
        </p:spPr>
        <p:txBody>
          <a:bodyPr/>
          <a:lstStyle/>
          <a:p>
            <a:r>
              <a:rPr lang="de-CH" sz="3600" dirty="0" smtClean="0"/>
              <a:t>Beispiele</a:t>
            </a:r>
            <a:endParaRPr lang="de-CH" sz="3600" dirty="0"/>
          </a:p>
        </p:txBody>
      </p:sp>
      <p:sp>
        <p:nvSpPr>
          <p:cNvPr id="2" name="Inhaltsplatzhalter 1"/>
          <p:cNvSpPr>
            <a:spLocks noGrp="1"/>
          </p:cNvSpPr>
          <p:nvPr>
            <p:ph sz="half" idx="1"/>
          </p:nvPr>
        </p:nvSpPr>
        <p:spPr>
          <a:xfrm>
            <a:off x="631230" y="2351945"/>
            <a:ext cx="3874254" cy="4048855"/>
          </a:xfrm>
          <a:solidFill>
            <a:schemeClr val="accent5"/>
          </a:solidFill>
        </p:spPr>
        <p:txBody>
          <a:bodyPr/>
          <a:lstStyle/>
          <a:p>
            <a:pPr marL="8349" lvl="1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CH" sz="2800" b="1" dirty="0" smtClean="0"/>
              <a:t>Einverständniserklärung </a:t>
            </a:r>
            <a:endParaRPr lang="de-CH" sz="2800" dirty="0"/>
          </a:p>
          <a:p>
            <a:pPr marL="294099" lvl="1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sz="1800" dirty="0" smtClean="0"/>
              <a:t>Leichte </a:t>
            </a:r>
            <a:r>
              <a:rPr lang="de-CH" sz="1800" dirty="0"/>
              <a:t>Sprache </a:t>
            </a:r>
            <a:r>
              <a:rPr lang="de-CH" sz="1800" dirty="0">
                <a:sym typeface="Wingdings" panose="05000000000000000000" pitchFamily="2" charset="2"/>
              </a:rPr>
              <a:t> Normaler </a:t>
            </a:r>
            <a:r>
              <a:rPr lang="de-CH" sz="1800" dirty="0" smtClean="0">
                <a:sym typeface="Wingdings" panose="05000000000000000000" pitchFamily="2" charset="2"/>
              </a:rPr>
              <a:t>Text</a:t>
            </a:r>
          </a:p>
          <a:p>
            <a:pPr marL="294099" lvl="1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sz="1800" dirty="0" smtClean="0">
                <a:sym typeface="Wingdings" panose="05000000000000000000" pitchFamily="2" charset="2"/>
              </a:rPr>
              <a:t>Randomisierter, kontrollierter Versuch</a:t>
            </a:r>
          </a:p>
          <a:p>
            <a:pPr marL="294099" lvl="1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sz="1800" dirty="0" smtClean="0">
                <a:sym typeface="Wingdings" panose="05000000000000000000" pitchFamily="2" charset="2"/>
              </a:rPr>
              <a:t>TN: Patienten, ∅ Lesefähigkeiten</a:t>
            </a:r>
            <a:endParaRPr lang="de-CH" sz="1800" dirty="0">
              <a:sym typeface="Wingdings" panose="05000000000000000000" pitchFamily="2" charset="2"/>
            </a:endParaRPr>
          </a:p>
          <a:p>
            <a:pPr marL="8349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de-CH" sz="1600" dirty="0" smtClean="0">
                <a:sym typeface="Wingdings" panose="05000000000000000000" pitchFamily="2" charset="2"/>
              </a:rPr>
              <a:t>Resultate</a:t>
            </a:r>
            <a:r>
              <a:rPr lang="de-CH" sz="1600" dirty="0">
                <a:sym typeface="Wingdings" panose="05000000000000000000" pitchFamily="2" charset="2"/>
              </a:rPr>
              <a:t>: </a:t>
            </a:r>
          </a:p>
          <a:p>
            <a:pPr marL="351249" lvl="1" indent="-342900">
              <a:lnSpc>
                <a:spcPct val="100000"/>
              </a:lnSpc>
              <a:spcBef>
                <a:spcPts val="600"/>
              </a:spcBef>
            </a:pPr>
            <a:r>
              <a:rPr lang="de-CH" sz="1400" dirty="0" smtClean="0">
                <a:sym typeface="Wingdings" panose="05000000000000000000" pitchFamily="2" charset="2"/>
              </a:rPr>
              <a:t>Weniger Angst und höhere Zufriedenheit mit Einverständniserklärung</a:t>
            </a:r>
          </a:p>
          <a:p>
            <a:pPr marL="351249" lvl="1" indent="-342900">
              <a:lnSpc>
                <a:spcPct val="100000"/>
              </a:lnSpc>
              <a:spcBef>
                <a:spcPts val="600"/>
              </a:spcBef>
            </a:pPr>
            <a:r>
              <a:rPr lang="de-CH" sz="1400" dirty="0" smtClean="0">
                <a:sym typeface="Wingdings" panose="05000000000000000000" pitchFamily="2" charset="2"/>
              </a:rPr>
              <a:t>Keine Unterschiede im Verstehen und Angst vor der Krankheit </a:t>
            </a:r>
          </a:p>
          <a:p>
            <a:pPr marL="8349" lvl="1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de-CH" sz="1400" dirty="0" smtClean="0">
                <a:sym typeface="Wingdings" panose="05000000000000000000" pitchFamily="2" charset="2"/>
              </a:rPr>
              <a:t>Quelle: Coney et al. (2003) </a:t>
            </a:r>
            <a:endParaRPr lang="de-CH" sz="1400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srgbClr val="000000"/>
                </a:solidFill>
              </a:rPr>
              <a:t>© Institut Integration und Partizipation: 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3CEDA54B-FDFA-44D7-9D5B-6489073342FC}" type="slidenum">
              <a:rPr lang="de-CH" smtClean="0">
                <a:solidFill>
                  <a:srgbClr val="00000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de-CH">
              <a:solidFill>
                <a:srgbClr val="000000"/>
              </a:solidFill>
            </a:endParaRPr>
          </a:p>
        </p:txBody>
      </p:sp>
      <p:grpSp>
        <p:nvGrpSpPr>
          <p:cNvPr id="11" name="Gruppieren 10"/>
          <p:cNvGrpSpPr/>
          <p:nvPr/>
        </p:nvGrpSpPr>
        <p:grpSpPr>
          <a:xfrm>
            <a:off x="6324600" y="222586"/>
            <a:ext cx="2661963" cy="1789553"/>
            <a:chOff x="619933" y="1934113"/>
            <a:chExt cx="6161867" cy="4107912"/>
          </a:xfrm>
        </p:grpSpPr>
        <p:pic>
          <p:nvPicPr>
            <p:cNvPr id="12" name="Inhaltsplatzhalter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619933" y="1934113"/>
              <a:ext cx="6161867" cy="41079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5" name="Rad 14"/>
            <p:cNvSpPr/>
            <p:nvPr/>
          </p:nvSpPr>
          <p:spPr bwMode="auto">
            <a:xfrm>
              <a:off x="2969435" y="2113212"/>
              <a:ext cx="2713649" cy="2413904"/>
            </a:xfrm>
            <a:prstGeom prst="donut">
              <a:avLst>
                <a:gd name="adj" fmla="val 8383"/>
              </a:avLst>
            </a:prstGeom>
            <a:solidFill>
              <a:srgbClr val="FFFFCC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429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3" name="Inhaltsplatzhalter 1"/>
          <p:cNvSpPr txBox="1">
            <a:spLocks/>
          </p:cNvSpPr>
          <p:nvPr/>
        </p:nvSpPr>
        <p:spPr bwMode="auto">
          <a:xfrm>
            <a:off x="4634444" y="2351945"/>
            <a:ext cx="4280956" cy="4048855"/>
          </a:xfrm>
          <a:prstGeom prst="rect">
            <a:avLst/>
          </a:prstGeom>
          <a:solidFill>
            <a:schemeClr val="accent5"/>
          </a:solidFill>
          <a:ln>
            <a:noFill/>
          </a:ln>
          <a:effectLst/>
          <a:ex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300552" indent="-300552" algn="l" defTabSz="914179" rtl="0" eaLnBrk="0" fontAlgn="base" hangingPunct="0">
              <a:lnSpc>
                <a:spcPct val="115000"/>
              </a:lnSpc>
              <a:spcBef>
                <a:spcPct val="100000"/>
              </a:spcBef>
              <a:spcAft>
                <a:spcPct val="0"/>
              </a:spcAft>
              <a:defRPr sz="2500" b="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308901" indent="-150276" algn="l" defTabSz="914179" rtl="0" eaLnBrk="0" fontAlgn="base" hangingPunct="0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100">
                <a:solidFill>
                  <a:schemeClr val="tx1"/>
                </a:solidFill>
                <a:latin typeface="Calibri"/>
                <a:cs typeface="Calibri"/>
              </a:defRPr>
            </a:lvl2pPr>
            <a:lvl3pPr marL="624759" indent="-148885" algn="l" defTabSz="914179" rtl="0" eaLnBrk="0" fontAlgn="base" hangingPunct="0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>
                <a:solidFill>
                  <a:schemeClr val="tx1"/>
                </a:solidFill>
                <a:latin typeface="Calibri"/>
                <a:cs typeface="Calibri"/>
              </a:defRPr>
            </a:lvl3pPr>
            <a:lvl4pPr marL="940616" indent="-158625" algn="l" defTabSz="914179" rtl="0" eaLnBrk="0" fontAlgn="base" hangingPunct="0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>
                <a:solidFill>
                  <a:schemeClr val="tx1"/>
                </a:solidFill>
                <a:latin typeface="Calibri"/>
                <a:cs typeface="Calibri"/>
              </a:defRPr>
            </a:lvl4pPr>
            <a:lvl5pPr marL="1255082" indent="-157234" algn="l" defTabSz="914179" rtl="0" eaLnBrk="0" fontAlgn="base" hangingPunct="0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>
                <a:solidFill>
                  <a:schemeClr val="tx1"/>
                </a:solidFill>
                <a:latin typeface="Calibri"/>
                <a:cs typeface="Calibri"/>
              </a:defRPr>
            </a:lvl5pPr>
            <a:lvl6pPr marL="1655818" indent="-157234" algn="l" defTabSz="914179" rtl="0" fontAlgn="base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6pPr>
            <a:lvl7pPr marL="2056554" indent="-157234" algn="l" defTabSz="914179" rtl="0" fontAlgn="base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7pPr>
            <a:lvl8pPr marL="2457290" indent="-157234" algn="l" defTabSz="914179" rtl="0" fontAlgn="base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8pPr>
            <a:lvl9pPr marL="2858025" indent="-157234" algn="l" defTabSz="914179" rtl="0" fontAlgn="base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8349" lvl="1" indent="0">
              <a:lnSpc>
                <a:spcPct val="150000"/>
              </a:lnSpc>
              <a:spcBef>
                <a:spcPts val="0"/>
              </a:spcBef>
              <a:buFont typeface="Arial" charset="0"/>
              <a:buNone/>
            </a:pPr>
            <a:r>
              <a:rPr lang="de-CH" sz="2800" b="1" kern="0" dirty="0" smtClean="0"/>
              <a:t>Nacherzählung Film </a:t>
            </a:r>
            <a:endParaRPr lang="de-CH" sz="2800" kern="0" dirty="0" smtClean="0"/>
          </a:p>
          <a:p>
            <a:pPr marL="294099" lvl="1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sz="1800" dirty="0"/>
              <a:t>Leichte Sprache </a:t>
            </a:r>
            <a:r>
              <a:rPr lang="de-CH" sz="1800" dirty="0">
                <a:sym typeface="Wingdings" panose="05000000000000000000" pitchFamily="2" charset="2"/>
              </a:rPr>
              <a:t> Normaler Text</a:t>
            </a:r>
          </a:p>
          <a:p>
            <a:pPr marL="294099" lvl="1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sz="1800" kern="0" dirty="0" smtClean="0">
                <a:sym typeface="Wingdings" panose="05000000000000000000" pitchFamily="2" charset="2"/>
              </a:rPr>
              <a:t>Kontrollgruppen </a:t>
            </a:r>
          </a:p>
          <a:p>
            <a:pPr marL="294099" lvl="1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CH" sz="1800" kern="0" dirty="0" smtClean="0">
                <a:sym typeface="Wingdings" panose="05000000000000000000" pitchFamily="2" charset="2"/>
              </a:rPr>
              <a:t>TN: Menschen mit GB, Menschen ohne GB</a:t>
            </a:r>
          </a:p>
          <a:p>
            <a:pPr marL="8349" lvl="1" indent="0">
              <a:lnSpc>
                <a:spcPct val="100000"/>
              </a:lnSpc>
              <a:spcBef>
                <a:spcPts val="600"/>
              </a:spcBef>
              <a:buFont typeface="Arial" charset="0"/>
              <a:buNone/>
            </a:pPr>
            <a:r>
              <a:rPr lang="de-CH" sz="1600" kern="0" dirty="0" smtClean="0">
                <a:sym typeface="Wingdings" panose="05000000000000000000" pitchFamily="2" charset="2"/>
              </a:rPr>
              <a:t>Resultate: </a:t>
            </a:r>
          </a:p>
          <a:p>
            <a:pPr marL="351249" lvl="1" indent="-342900">
              <a:lnSpc>
                <a:spcPct val="100000"/>
              </a:lnSpc>
              <a:spcBef>
                <a:spcPts val="600"/>
              </a:spcBef>
            </a:pPr>
            <a:r>
              <a:rPr lang="de-CH" sz="1400" kern="0" dirty="0" smtClean="0">
                <a:sym typeface="Wingdings" panose="05000000000000000000" pitchFamily="2" charset="2"/>
              </a:rPr>
              <a:t>TN mit GB erzählen Geschichte besser nach, wenn Text </a:t>
            </a:r>
            <a:r>
              <a:rPr lang="de-CH" sz="1400" kern="0" dirty="0" err="1" smtClean="0">
                <a:sym typeface="Wingdings" panose="05000000000000000000" pitchFamily="2" charset="2"/>
              </a:rPr>
              <a:t>voher</a:t>
            </a:r>
            <a:r>
              <a:rPr lang="de-CH" sz="1400" kern="0" dirty="0" smtClean="0">
                <a:sym typeface="Wingdings" panose="05000000000000000000" pitchFamily="2" charset="2"/>
              </a:rPr>
              <a:t> in LS</a:t>
            </a:r>
          </a:p>
          <a:p>
            <a:pPr marL="351249" lvl="1" indent="-342900">
              <a:lnSpc>
                <a:spcPct val="100000"/>
              </a:lnSpc>
              <a:spcBef>
                <a:spcPts val="600"/>
              </a:spcBef>
            </a:pPr>
            <a:r>
              <a:rPr lang="de-CH" sz="1400" kern="0" dirty="0" smtClean="0">
                <a:sym typeface="Wingdings" panose="05000000000000000000" pitchFamily="2" charset="2"/>
              </a:rPr>
              <a:t>Kein Unterschied bei TN ohne GB</a:t>
            </a:r>
          </a:p>
          <a:p>
            <a:pPr marL="8349" lvl="1" indent="0">
              <a:lnSpc>
                <a:spcPct val="100000"/>
              </a:lnSpc>
              <a:spcBef>
                <a:spcPts val="600"/>
              </a:spcBef>
              <a:buFont typeface="Arial" charset="0"/>
              <a:buNone/>
            </a:pPr>
            <a:endParaRPr lang="de-CH" sz="1400" kern="0" dirty="0" smtClean="0">
              <a:sym typeface="Wingdings" panose="05000000000000000000" pitchFamily="2" charset="2"/>
            </a:endParaRPr>
          </a:p>
          <a:p>
            <a:pPr marL="8349" lvl="1" indent="0">
              <a:lnSpc>
                <a:spcPct val="100000"/>
              </a:lnSpc>
              <a:spcBef>
                <a:spcPts val="600"/>
              </a:spcBef>
              <a:buFont typeface="Arial" charset="0"/>
              <a:buNone/>
            </a:pPr>
            <a:r>
              <a:rPr lang="de-CH" sz="1400" kern="0" dirty="0" smtClean="0">
                <a:sym typeface="Wingdings" panose="05000000000000000000" pitchFamily="2" charset="2"/>
              </a:rPr>
              <a:t>Quelle: </a:t>
            </a:r>
            <a:r>
              <a:rPr lang="de-CH" sz="1400" kern="0" dirty="0" err="1" smtClean="0">
                <a:sym typeface="Wingdings" panose="05000000000000000000" pitchFamily="2" charset="2"/>
              </a:rPr>
              <a:t>Nonn</a:t>
            </a:r>
            <a:r>
              <a:rPr lang="de-CH" sz="1400" kern="0" dirty="0" smtClean="0">
                <a:sym typeface="Wingdings" panose="05000000000000000000" pitchFamily="2" charset="2"/>
              </a:rPr>
              <a:t> (2015)</a:t>
            </a:r>
            <a:endParaRPr lang="de-CH" sz="1400" kern="0" dirty="0" smtClean="0"/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1447167265"/>
              </p:ext>
            </p:extLst>
          </p:nvPr>
        </p:nvGraphicFramePr>
        <p:xfrm>
          <a:off x="-228600" y="1484481"/>
          <a:ext cx="4734084" cy="10228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0" name="Grafik 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2139" y="1377591"/>
            <a:ext cx="900795" cy="768414"/>
          </a:xfrm>
          <a:prstGeom prst="rect">
            <a:avLst/>
          </a:prstGeom>
        </p:spPr>
      </p:pic>
      <p:pic>
        <p:nvPicPr>
          <p:cNvPr id="14" name="Grafik 1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4478" y="478110"/>
            <a:ext cx="1211839" cy="1032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311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Graphic spid="9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de-CH" sz="3600" dirty="0" smtClean="0"/>
              <a:t>Partizipation </a:t>
            </a:r>
            <a:endParaRPr lang="de-CH" sz="3600" dirty="0"/>
          </a:p>
        </p:txBody>
      </p:sp>
      <p:sp>
        <p:nvSpPr>
          <p:cNvPr id="2" name="Inhaltsplatzhalter 1"/>
          <p:cNvSpPr>
            <a:spLocks noGrp="1"/>
          </p:cNvSpPr>
          <p:nvPr>
            <p:ph sz="half" idx="1"/>
          </p:nvPr>
        </p:nvSpPr>
        <p:spPr>
          <a:solidFill>
            <a:schemeClr val="accent5"/>
          </a:solidFill>
        </p:spPr>
        <p:txBody>
          <a:bodyPr/>
          <a:lstStyle/>
          <a:p>
            <a:pPr marL="0" indent="0"/>
            <a:r>
              <a:rPr lang="de-CH" sz="2400" b="1" dirty="0" smtClean="0"/>
              <a:t>Mehr Partizipationschancen? </a:t>
            </a:r>
          </a:p>
          <a:p>
            <a:pPr marL="294099" lvl="1" indent="-285750">
              <a:buFont typeface="Arial" panose="020B0604020202020204" pitchFamily="34" charset="0"/>
              <a:buChar char="•"/>
            </a:pPr>
            <a:r>
              <a:rPr lang="de-CH" sz="2000" dirty="0"/>
              <a:t>Welche Texte/Medien sind verfügbar? </a:t>
            </a:r>
          </a:p>
          <a:p>
            <a:pPr marL="609957" lvl="2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CH" sz="1600" dirty="0" smtClean="0"/>
              <a:t>Textarten </a:t>
            </a:r>
          </a:p>
          <a:p>
            <a:pPr marL="609957" lvl="2" indent="-285750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CH" sz="1600" dirty="0" smtClean="0"/>
              <a:t>aus welchen Bereichen  </a:t>
            </a:r>
            <a:endParaRPr lang="de-CH" sz="1600" dirty="0"/>
          </a:p>
          <a:p>
            <a:pPr marL="294099" lvl="1" indent="-285750">
              <a:buFont typeface="Arial" panose="020B0604020202020204" pitchFamily="34" charset="0"/>
              <a:buChar char="•"/>
            </a:pPr>
            <a:r>
              <a:rPr lang="de-CH" sz="2000" dirty="0"/>
              <a:t>Wie ist Zugang zu Information und Kommunikation in verschiedenen gesellschaftlichen Bereichen realisiert</a:t>
            </a:r>
            <a:r>
              <a:rPr lang="de-CH" sz="2000" dirty="0" smtClean="0"/>
              <a:t>? </a:t>
            </a:r>
            <a:endParaRPr lang="de-CH" sz="2000" dirty="0"/>
          </a:p>
          <a:p>
            <a:pPr marL="294099" lvl="1" indent="-285750">
              <a:buFont typeface="Arial" panose="020B0604020202020204" pitchFamily="34" charset="0"/>
              <a:buChar char="•"/>
            </a:pPr>
            <a:r>
              <a:rPr lang="de-CH" sz="2000" dirty="0"/>
              <a:t>Werden Texte in LS erkannt, gesucht, genutzt? </a:t>
            </a:r>
          </a:p>
          <a:p>
            <a:pPr marL="465549" lvl="1" indent="-457200">
              <a:buFontTx/>
              <a:buChar char="-"/>
            </a:pPr>
            <a:endParaRPr lang="de-CH" sz="2000" dirty="0" smtClean="0"/>
          </a:p>
          <a:p>
            <a:pPr marL="457200" indent="-457200">
              <a:buFontTx/>
              <a:buChar char="-"/>
            </a:pPr>
            <a:endParaRPr lang="de-CH" sz="2400" dirty="0" smtClean="0"/>
          </a:p>
          <a:p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2"/>
          </p:nvPr>
        </p:nvSpPr>
        <p:spPr>
          <a:solidFill>
            <a:srgbClr val="FFFF99"/>
          </a:solidFill>
        </p:spPr>
        <p:txBody>
          <a:bodyPr/>
          <a:lstStyle/>
          <a:p>
            <a:pPr marL="0" lvl="1" indent="0">
              <a:buNone/>
            </a:pPr>
            <a:r>
              <a:rPr lang="de-CH" sz="2400" b="1" dirty="0"/>
              <a:t>Steigerung der </a:t>
            </a:r>
            <a:r>
              <a:rPr lang="de-CH" sz="2400" b="1" dirty="0" smtClean="0"/>
              <a:t>Partizipation? </a:t>
            </a:r>
            <a:endParaRPr lang="de-CH" sz="2400" b="1" dirty="0"/>
          </a:p>
          <a:p>
            <a:pPr marL="294099" lvl="1" indent="-285750">
              <a:buFont typeface="Arial" panose="020B0604020202020204" pitchFamily="34" charset="0"/>
              <a:buChar char="•"/>
            </a:pPr>
            <a:r>
              <a:rPr lang="de-CH" sz="2000" dirty="0"/>
              <a:t>Erkennen Rezipienten aufgrund von LS Partizipationschancen? </a:t>
            </a:r>
          </a:p>
          <a:p>
            <a:pPr marL="294099" lvl="1" indent="-285750">
              <a:buFont typeface="Arial" panose="020B0604020202020204" pitchFamily="34" charset="0"/>
              <a:buChar char="•"/>
            </a:pPr>
            <a:r>
              <a:rPr lang="de-CH" sz="2000" dirty="0"/>
              <a:t>Realisieren sie Partizipationsmöglichkeiten?  </a:t>
            </a:r>
          </a:p>
          <a:p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srgbClr val="000000"/>
                </a:solidFill>
              </a:rPr>
              <a:t>© Institut Integration und Partizipation: 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fld id="{3CEDA54B-FDFA-44D7-9D5B-6489073342FC}" type="slidenum">
              <a:rPr lang="de-CH" smtClean="0">
                <a:solidFill>
                  <a:srgbClr val="000000"/>
                </a:solidFill>
              </a:rPr>
              <a:pPr algn="r"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de-CH">
              <a:solidFill>
                <a:srgbClr val="000000"/>
              </a:solidFill>
            </a:endParaRPr>
          </a:p>
        </p:txBody>
      </p:sp>
      <p:grpSp>
        <p:nvGrpSpPr>
          <p:cNvPr id="9" name="Gruppieren 8"/>
          <p:cNvGrpSpPr/>
          <p:nvPr/>
        </p:nvGrpSpPr>
        <p:grpSpPr>
          <a:xfrm>
            <a:off x="6235444" y="0"/>
            <a:ext cx="3069568" cy="2013205"/>
            <a:chOff x="-914400" y="1187194"/>
            <a:chExt cx="9927568" cy="5670805"/>
          </a:xfrm>
        </p:grpSpPr>
        <p:pic>
          <p:nvPicPr>
            <p:cNvPr id="10" name="Inhaltsplatzhalter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619933" y="1934113"/>
              <a:ext cx="6161867" cy="41079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5" name="Rad 14"/>
            <p:cNvSpPr/>
            <p:nvPr/>
          </p:nvSpPr>
          <p:spPr bwMode="auto">
            <a:xfrm>
              <a:off x="-914400" y="1187194"/>
              <a:ext cx="9927568" cy="5670805"/>
            </a:xfrm>
            <a:prstGeom prst="donut">
              <a:avLst>
                <a:gd name="adj" fmla="val 14629"/>
              </a:avLst>
            </a:prstGeom>
            <a:solidFill>
              <a:srgbClr val="FFFF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10429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70198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72" y="1371600"/>
            <a:ext cx="7878827" cy="1295400"/>
          </a:xfrm>
          <a:solidFill>
            <a:schemeClr val="accent5"/>
          </a:solidFill>
        </p:spPr>
        <p:txBody>
          <a:bodyPr/>
          <a:lstStyle/>
          <a:p>
            <a:r>
              <a:rPr lang="de-CH" dirty="0" smtClean="0"/>
              <a:t>Leichte Sprache auf der politischen Agenda</a:t>
            </a:r>
            <a:br>
              <a:rPr lang="de-CH" dirty="0" smtClean="0"/>
            </a:br>
            <a:r>
              <a:rPr lang="de-CH" dirty="0" smtClean="0"/>
              <a:t/>
            </a:r>
            <a:br>
              <a:rPr lang="de-CH" dirty="0" smtClean="0"/>
            </a:br>
            <a:r>
              <a:rPr lang="de-CH" sz="2400" dirty="0" smtClean="0"/>
              <a:t>Wirkungsanalyse als Instrument zur Überprüfung/Steuerung</a:t>
            </a:r>
            <a:endParaRPr lang="de-CH" sz="2400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© Institut Integration und Partizipation: 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defRPr/>
            </a:pPr>
            <a:fld id="{3325003D-2B1B-4119-85A4-14D21DDC2869}" type="slidenum">
              <a:rPr lang="de-CH" smtClean="0">
                <a:solidFill>
                  <a:srgbClr val="000000"/>
                </a:solidFill>
              </a:rPr>
              <a:pPr algn="r">
                <a:defRPr/>
              </a:pPr>
              <a:t>8</a:t>
            </a:fld>
            <a:endParaRPr lang="de-CH">
              <a:solidFill>
                <a:srgbClr val="000000"/>
              </a:solidFill>
            </a:endParaRPr>
          </a:p>
        </p:txBody>
      </p:sp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4232068211"/>
              </p:ext>
            </p:extLst>
          </p:nvPr>
        </p:nvGraphicFramePr>
        <p:xfrm>
          <a:off x="152400" y="1953928"/>
          <a:ext cx="8915400" cy="4343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495530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/>
        </p:nvSpPr>
        <p:spPr bwMode="auto">
          <a:xfrm>
            <a:off x="609600" y="5410200"/>
            <a:ext cx="7924800" cy="10668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10429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/>
              <a:t>Kontakt</a:t>
            </a:r>
            <a:endParaRPr lang="de-CH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smtClean="0">
                <a:solidFill>
                  <a:srgbClr val="000000"/>
                </a:solidFill>
              </a:rPr>
              <a:t>© Institut Integration und Partizipation: Gabriela Antener</a:t>
            </a:r>
            <a:endParaRPr lang="de-CH" dirty="0" smtClean="0">
              <a:solidFill>
                <a:srgbClr val="000000"/>
              </a:solidFill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25003D-2B1B-4119-85A4-14D21DDC2869}" type="slidenum">
              <a:rPr lang="de-CH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de-CH">
              <a:solidFill>
                <a:srgbClr val="000000"/>
              </a:solidFill>
            </a:endParaRPr>
          </a:p>
        </p:txBody>
      </p:sp>
      <p:sp>
        <p:nvSpPr>
          <p:cNvPr id="5" name="Inhaltsplatzhalter 6"/>
          <p:cNvSpPr txBox="1">
            <a:spLocks/>
          </p:cNvSpPr>
          <p:nvPr/>
        </p:nvSpPr>
        <p:spPr>
          <a:xfrm>
            <a:off x="631229" y="1992750"/>
            <a:ext cx="7878827" cy="4048855"/>
          </a:xfrm>
          <a:prstGeom prst="rect">
            <a:avLst/>
          </a:prstGeom>
        </p:spPr>
        <p:txBody>
          <a:bodyPr/>
          <a:lstStyle>
            <a:lvl1pPr marL="300552" indent="-300552" algn="l" defTabSz="914179" rtl="0" eaLnBrk="0" fontAlgn="base" hangingPunct="0">
              <a:lnSpc>
                <a:spcPct val="115000"/>
              </a:lnSpc>
              <a:spcBef>
                <a:spcPct val="100000"/>
              </a:spcBef>
              <a:spcAft>
                <a:spcPct val="0"/>
              </a:spcAft>
              <a:defRPr sz="2800" b="0">
                <a:solidFill>
                  <a:schemeClr val="tx1"/>
                </a:solidFill>
                <a:latin typeface="Calibri"/>
                <a:ea typeface="+mn-ea"/>
                <a:cs typeface="Calibri"/>
              </a:defRPr>
            </a:lvl1pPr>
            <a:lvl2pPr marL="308901" indent="-150276" algn="l" defTabSz="914179" rtl="0" eaLnBrk="0" fontAlgn="base" hangingPunct="0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>
                <a:solidFill>
                  <a:schemeClr val="tx1"/>
                </a:solidFill>
                <a:latin typeface="Calibri"/>
                <a:cs typeface="Calibri"/>
              </a:defRPr>
            </a:lvl2pPr>
            <a:lvl3pPr marL="624759" indent="-148885" algn="l" defTabSz="914179" rtl="0" eaLnBrk="0" fontAlgn="base" hangingPunct="0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>
                <a:solidFill>
                  <a:schemeClr val="tx1"/>
                </a:solidFill>
                <a:latin typeface="Calibri"/>
                <a:cs typeface="Calibri"/>
              </a:defRPr>
            </a:lvl3pPr>
            <a:lvl4pPr marL="940616" indent="-158625" algn="l" defTabSz="914179" rtl="0" eaLnBrk="0" fontAlgn="base" hangingPunct="0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>
                <a:solidFill>
                  <a:schemeClr val="tx1"/>
                </a:solidFill>
                <a:latin typeface="Calibri"/>
                <a:cs typeface="Calibri"/>
              </a:defRPr>
            </a:lvl4pPr>
            <a:lvl5pPr marL="1255082" indent="-157234" algn="l" defTabSz="914179" rtl="0" eaLnBrk="0" fontAlgn="base" hangingPunct="0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>
                <a:solidFill>
                  <a:schemeClr val="tx1"/>
                </a:solidFill>
                <a:latin typeface="Calibri"/>
                <a:cs typeface="Calibri"/>
              </a:defRPr>
            </a:lvl5pPr>
            <a:lvl6pPr marL="1655818" indent="-157234" algn="l" defTabSz="914179" rtl="0" fontAlgn="base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6pPr>
            <a:lvl7pPr marL="2056554" indent="-157234" algn="l" defTabSz="914179" rtl="0" fontAlgn="base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7pPr>
            <a:lvl8pPr marL="2457290" indent="-157234" algn="l" defTabSz="914179" rtl="0" fontAlgn="base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8pPr>
            <a:lvl9pPr marL="2858025" indent="-157234" algn="l" defTabSz="914179" rtl="0" fontAlgn="base">
              <a:lnSpc>
                <a:spcPct val="115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/>
            <a:r>
              <a:rPr lang="de-DE" sz="2000" kern="0" dirty="0" smtClean="0"/>
              <a:t>Gabriela Antener </a:t>
            </a:r>
            <a:br>
              <a:rPr lang="de-DE" sz="2000" kern="0" dirty="0" smtClean="0"/>
            </a:br>
            <a:r>
              <a:rPr lang="de-DE" sz="2000" kern="0" dirty="0" smtClean="0"/>
              <a:t>Hochschule für Soziale Arbeit FHNW</a:t>
            </a:r>
            <a:br>
              <a:rPr lang="de-DE" sz="2000" kern="0" dirty="0" smtClean="0"/>
            </a:br>
            <a:r>
              <a:rPr lang="de-DE" sz="2000" kern="0" dirty="0" smtClean="0"/>
              <a:t>Institut Integration und Partizipation</a:t>
            </a:r>
          </a:p>
          <a:p>
            <a:pPr marL="0" indent="0">
              <a:spcBef>
                <a:spcPts val="1200"/>
              </a:spcBef>
            </a:pPr>
            <a:r>
              <a:rPr lang="de-DE" sz="2000" kern="0" dirty="0" err="1" smtClean="0"/>
              <a:t>Riggenbachstrasse</a:t>
            </a:r>
            <a:r>
              <a:rPr lang="de-DE" sz="2000" kern="0" dirty="0" smtClean="0"/>
              <a:t> 16</a:t>
            </a:r>
            <a:br>
              <a:rPr lang="de-DE" sz="2000" kern="0" dirty="0" smtClean="0"/>
            </a:br>
            <a:r>
              <a:rPr lang="de-DE" sz="2000" kern="0" dirty="0" smtClean="0"/>
              <a:t>CH-4600 Olten</a:t>
            </a:r>
          </a:p>
          <a:p>
            <a:pPr marL="0" indent="0">
              <a:spcBef>
                <a:spcPts val="1800"/>
              </a:spcBef>
              <a:tabLst>
                <a:tab pos="1439863" algn="l"/>
              </a:tabLst>
            </a:pPr>
            <a:r>
              <a:rPr lang="de-DE" sz="2000" kern="0" dirty="0" smtClean="0"/>
              <a:t>E-Mail: 	</a:t>
            </a:r>
            <a:r>
              <a:rPr lang="de-DE" sz="2000" kern="0" dirty="0" smtClean="0">
                <a:hlinkClick r:id="rId3"/>
              </a:rPr>
              <a:t>gabriela.antener@fhnw.ch</a:t>
            </a:r>
            <a:endParaRPr lang="de-DE" sz="2000" kern="0" dirty="0" smtClean="0"/>
          </a:p>
          <a:p>
            <a:pPr marL="0" indent="0">
              <a:spcBef>
                <a:spcPts val="1800"/>
              </a:spcBef>
              <a:tabLst>
                <a:tab pos="1439863" algn="l"/>
              </a:tabLst>
            </a:pPr>
            <a:endParaRPr lang="de-DE" sz="2000" kern="0" dirty="0"/>
          </a:p>
          <a:p>
            <a:pPr marL="0" indent="0">
              <a:spcBef>
                <a:spcPts val="1800"/>
              </a:spcBef>
              <a:tabLst>
                <a:tab pos="1439863" algn="l"/>
              </a:tabLst>
            </a:pPr>
            <a:r>
              <a:rPr lang="de-DE" sz="1600" kern="0" dirty="0" smtClean="0"/>
              <a:t>Bildquellen</a:t>
            </a:r>
          </a:p>
          <a:p>
            <a:pPr marL="171450" indent="-171450">
              <a:spcBef>
                <a:spcPts val="480"/>
              </a:spcBef>
              <a:buFont typeface="Arial"/>
              <a:buChar char="•"/>
            </a:pPr>
            <a:r>
              <a:rPr lang="de-DE" sz="1400" dirty="0"/>
              <a:t>Piktogramme einzeln oder zusammengesetzt aus </a:t>
            </a:r>
            <a:r>
              <a:rPr lang="de-DE" sz="1400" dirty="0" smtClean="0"/>
              <a:t>© </a:t>
            </a:r>
            <a:r>
              <a:rPr lang="de-DE" sz="1400" dirty="0" err="1" smtClean="0"/>
              <a:t>SymbolStix</a:t>
            </a:r>
            <a:r>
              <a:rPr lang="de-DE" sz="1400" dirty="0" smtClean="0"/>
              <a:t> </a:t>
            </a:r>
          </a:p>
          <a:p>
            <a:pPr marL="171450" indent="-171450">
              <a:spcBef>
                <a:spcPts val="480"/>
              </a:spcBef>
              <a:buFont typeface="Arial"/>
              <a:buChar char="•"/>
            </a:pPr>
            <a:r>
              <a:rPr lang="de-DE" sz="1400" dirty="0" smtClean="0"/>
              <a:t>Fotographie auf S. 2ff </a:t>
            </a:r>
            <a:r>
              <a:rPr lang="de-DE" sz="1400" dirty="0" smtClean="0"/>
              <a:t>von Antonio </a:t>
            </a:r>
            <a:r>
              <a:rPr lang="de-DE" sz="1400" dirty="0"/>
              <a:t>Guillem, https://</a:t>
            </a:r>
            <a:r>
              <a:rPr lang="de-DE" sz="1400" dirty="0" err="1"/>
              <a:t>emagazin.fhnw.ch</a:t>
            </a:r>
            <a:r>
              <a:rPr lang="de-DE" sz="1400" dirty="0"/>
              <a:t>/de/alle-ausgaben/</a:t>
            </a:r>
            <a:r>
              <a:rPr lang="de-DE" sz="1400" dirty="0" err="1"/>
              <a:t>vielfalt</a:t>
            </a:r>
            <a:r>
              <a:rPr lang="de-DE" sz="1400" dirty="0"/>
              <a:t>/endlich-verstaendlich-behoerdeninformationen-in-leichter-sprache.html</a:t>
            </a:r>
          </a:p>
          <a:p>
            <a:pPr marL="171450" indent="-171450">
              <a:buFont typeface="Arial"/>
              <a:buChar char="•"/>
            </a:pPr>
            <a:endParaRPr lang="de-DE" sz="2000" dirty="0"/>
          </a:p>
          <a:p>
            <a:pPr marL="0" indent="0">
              <a:spcBef>
                <a:spcPts val="1800"/>
              </a:spcBef>
              <a:tabLst>
                <a:tab pos="1439863" algn="l"/>
              </a:tabLst>
            </a:pPr>
            <a:endParaRPr lang="de-DE" sz="2000" kern="0" dirty="0" smtClean="0"/>
          </a:p>
          <a:p>
            <a:pPr marL="0" indent="0">
              <a:spcBef>
                <a:spcPts val="1800"/>
              </a:spcBef>
              <a:tabLst>
                <a:tab pos="1439863" algn="l"/>
              </a:tabLst>
            </a:pPr>
            <a:r>
              <a:rPr lang="de-DE" sz="2000" kern="0" dirty="0" smtClean="0"/>
              <a:t/>
            </a:r>
            <a:br>
              <a:rPr lang="de-DE" sz="2000" kern="0" dirty="0" smtClean="0"/>
            </a:br>
            <a:r>
              <a:rPr lang="de-DE" kern="0" dirty="0" smtClean="0"/>
              <a:t>	</a:t>
            </a:r>
            <a:endParaRPr lang="de-DE" kern="0" dirty="0"/>
          </a:p>
        </p:txBody>
      </p:sp>
      <p:pic>
        <p:nvPicPr>
          <p:cNvPr id="6" name="Bild 13" descr="Ziel.gif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6812" y="304800"/>
            <a:ext cx="2233188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25539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P_HSA">
  <a:themeElements>
    <a:clrScheme name="PP_HS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_HS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P_HS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_HS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_HS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_HS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_HS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_HS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HS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HS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HS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HS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HS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HS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PP_HSA">
  <a:themeElements>
    <a:clrScheme name="PP_HS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_HS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P_HS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_HS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_HS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_HS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_HS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_HS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HS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HS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HS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HS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HS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HS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PP_HSA">
  <a:themeElements>
    <a:clrScheme name="PP_HS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_HS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P_HS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_HS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_HS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_HS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_HS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_HS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HS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HS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HS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HS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HS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HS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PP_HSA">
  <a:themeElements>
    <a:clrScheme name="PP_HS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P_HS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P_HS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_HS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_HS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_HS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_HS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_HS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HS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HS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HS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HS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HS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_HS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APS-PP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enutzerdefiniert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HSA_4x3_de.potx [Schreibgeschützt]" id="{23A383EF-8A16-41B1-9990-F684EC3299B0}" vid="{3A64F991-09BB-4D12-8B70-0C8E5C36FA12}"/>
    </a:ext>
  </a:extLst>
</a:theme>
</file>

<file path=ppt/theme/theme6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10429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340</Words>
  <Application>Microsoft Macintosh PowerPoint</Application>
  <PresentationFormat>Bildschirmpräsentation (4:3)</PresentationFormat>
  <Paragraphs>128</Paragraphs>
  <Slides>9</Slides>
  <Notes>9</Notes>
  <HiddenSlides>0</HiddenSlides>
  <MMClips>0</MMClips>
  <ScaleCrop>false</ScaleCrop>
  <HeadingPairs>
    <vt:vector size="4" baseType="variant">
      <vt:variant>
        <vt:lpstr>Design</vt:lpstr>
      </vt:variant>
      <vt:variant>
        <vt:i4>6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PP_HSA</vt:lpstr>
      <vt:lpstr>1_PP_HSA</vt:lpstr>
      <vt:lpstr>2_PP_HSA</vt:lpstr>
      <vt:lpstr>3_PP_HSA</vt:lpstr>
      <vt:lpstr>APS-PP</vt:lpstr>
      <vt:lpstr>Standarddesign</vt:lpstr>
      <vt:lpstr>Forschung und Entwicklung   zur Wirkung von Leichter Sprache </vt:lpstr>
      <vt:lpstr>F &amp; E zur Wirkung von Leichter Sprache</vt:lpstr>
      <vt:lpstr>Texterstellung Textverwendung </vt:lpstr>
      <vt:lpstr>PowerPoint-Präsentation</vt:lpstr>
      <vt:lpstr>Wirkung der Texte auf verschiedene Gruppen </vt:lpstr>
      <vt:lpstr>Beispiele</vt:lpstr>
      <vt:lpstr>Partizipation </vt:lpstr>
      <vt:lpstr>Leichte Sprache auf der politischen Agenda  Wirkungsanalyse als Instrument zur Überprüfung/Steuerung</vt:lpstr>
      <vt:lpstr>Kontakt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Durch Einfache Sprache  zu besserem Verstehen</dc:title>
  <dc:creator>Kerstin Matausch</dc:creator>
  <cp:lastModifiedBy>Gabriela Antener</cp:lastModifiedBy>
  <cp:revision>269</cp:revision>
  <cp:lastPrinted>2018-08-20T13:30:02Z</cp:lastPrinted>
  <dcterms:created xsi:type="dcterms:W3CDTF">2014-11-20T16:23:07Z</dcterms:created>
  <dcterms:modified xsi:type="dcterms:W3CDTF">2018-08-20T13:55:52Z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2014-11-20T00:00:00Z</vt:filetime>
  </property>
  <property fmtid="{D5CDD505-2E9C-101B-9397-08002B2CF9AE}" pid="3" name="LastSaved">
    <vt:filetime>2014-11-20T00:00:00Z</vt:filetime>
  </property>
</Properties>
</file>